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87" r:id="rId11"/>
    <p:sldId id="288" r:id="rId12"/>
    <p:sldId id="289" r:id="rId13"/>
    <p:sldId id="267" r:id="rId14"/>
    <p:sldId id="262" r:id="rId15"/>
    <p:sldId id="275" r:id="rId16"/>
    <p:sldId id="291" r:id="rId17"/>
    <p:sldId id="263" r:id="rId18"/>
    <p:sldId id="278" r:id="rId19"/>
    <p:sldId id="281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50"/>
    <a:srgbClr val="663A77"/>
    <a:srgbClr val="00AF92"/>
    <a:srgbClr val="E87071"/>
    <a:srgbClr val="01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450" y="-1776"/>
      </p:cViewPr>
      <p:guideLst>
        <p:guide orient="horz" pos="1648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193113" y="409251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A562-7F6A-4853-8378-90E0DAA3A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631E-EC57-43D7-9F08-B3B8C861FB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84315" y="1459912"/>
            <a:ext cx="1046460" cy="104646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1ACB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4766" y="1459912"/>
            <a:ext cx="1046460" cy="1046460"/>
            <a:chOff x="1677608" y="2996952"/>
            <a:chExt cx="1395643" cy="1395643"/>
          </a:xfrm>
        </p:grpSpPr>
        <p:sp>
          <p:nvSpPr>
            <p:cNvPr id="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8707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85218" y="1459912"/>
            <a:ext cx="1046460" cy="1046460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B8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94800" y="1441114"/>
            <a:ext cx="1046460" cy="104646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90"/>
          <p:cNvSpPr/>
          <p:nvPr/>
        </p:nvSpPr>
        <p:spPr>
          <a:xfrm>
            <a:off x="-27507" y="3219653"/>
            <a:ext cx="9188822" cy="1943710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663A77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1" name="组合 20"/>
          <p:cNvGrpSpPr/>
          <p:nvPr/>
        </p:nvGrpSpPr>
        <p:grpSpPr>
          <a:xfrm>
            <a:off x="6550840" y="466065"/>
            <a:ext cx="2610475" cy="539919"/>
            <a:chOff x="8418008" y="4529445"/>
            <a:chExt cx="348154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>
            <a:xfrm>
              <a:off x="8418008" y="4529445"/>
              <a:ext cx="3481540" cy="720080"/>
            </a:xfrm>
            <a:custGeom>
              <a:avLst/>
              <a:gdLst>
                <a:gd name="connsiteX0" fmla="*/ 646485 w 3481540"/>
                <a:gd name="connsiteY0" fmla="*/ 0 h 720080"/>
                <a:gd name="connsiteX1" fmla="*/ 3481540 w 3481540"/>
                <a:gd name="connsiteY1" fmla="*/ 0 h 720080"/>
                <a:gd name="connsiteX2" fmla="*/ 3481540 w 3481540"/>
                <a:gd name="connsiteY2" fmla="*/ 720080 h 720080"/>
                <a:gd name="connsiteX3" fmla="*/ 0 w 3481540"/>
                <a:gd name="connsiteY3" fmla="*/ 720080 h 720080"/>
                <a:gd name="connsiteX4" fmla="*/ 646485 w 3481540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540" h="72008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509595" y="4694947"/>
              <a:ext cx="1441402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01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：潘浩源</a:t>
              </a:r>
              <a:endParaRPr lang="en-US" altLang="zh-CN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78"/>
          <p:cNvSpPr txBox="1"/>
          <p:nvPr/>
        </p:nvSpPr>
        <p:spPr>
          <a:xfrm>
            <a:off x="2304338" y="3676407"/>
            <a:ext cx="47934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交车活动总结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4"/>
          <p:cNvSpPr txBox="1"/>
          <p:nvPr/>
        </p:nvSpPr>
        <p:spPr>
          <a:xfrm>
            <a:off x="2956206" y="4292935"/>
            <a:ext cx="3171906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全国销量三连冠经销商</a:t>
            </a: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东莞汇诚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438277" y="1039612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/>
          <p:nvPr/>
        </p:nvSpPr>
        <p:spPr>
          <a:xfrm>
            <a:off x="1736702" y="2046836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椭圆 27"/>
          <p:cNvSpPr/>
          <p:nvPr/>
        </p:nvSpPr>
        <p:spPr>
          <a:xfrm>
            <a:off x="4518116" y="2532762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椭圆 28"/>
          <p:cNvSpPr/>
          <p:nvPr/>
        </p:nvSpPr>
        <p:spPr>
          <a:xfrm>
            <a:off x="5687235" y="1130303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椭圆 29"/>
          <p:cNvSpPr/>
          <p:nvPr/>
        </p:nvSpPr>
        <p:spPr>
          <a:xfrm>
            <a:off x="7175954" y="2236529"/>
            <a:ext cx="485927" cy="485927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/>
          <p:nvPr/>
        </p:nvSpPr>
        <p:spPr>
          <a:xfrm>
            <a:off x="6083338" y="2625617"/>
            <a:ext cx="312690" cy="312690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31"/>
          <p:cNvSpPr/>
          <p:nvPr/>
        </p:nvSpPr>
        <p:spPr>
          <a:xfrm>
            <a:off x="3644124" y="2409767"/>
            <a:ext cx="215851" cy="215851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椭圆 32"/>
          <p:cNvSpPr/>
          <p:nvPr/>
        </p:nvSpPr>
        <p:spPr>
          <a:xfrm>
            <a:off x="1142790" y="2046835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椭圆 33"/>
          <p:cNvSpPr/>
          <p:nvPr/>
        </p:nvSpPr>
        <p:spPr>
          <a:xfrm>
            <a:off x="2678359" y="1210565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椭圆 34"/>
          <p:cNvSpPr/>
          <p:nvPr/>
        </p:nvSpPr>
        <p:spPr>
          <a:xfrm>
            <a:off x="8053758" y="2141682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6" name="椭圆 35"/>
          <p:cNvSpPr/>
          <p:nvPr/>
        </p:nvSpPr>
        <p:spPr>
          <a:xfrm>
            <a:off x="5841641" y="2476567"/>
            <a:ext cx="139887" cy="139887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75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75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准备物料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976630" y="895985"/>
          <a:ext cx="7209790" cy="302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10"/>
                <a:gridCol w="868680"/>
                <a:gridCol w="867410"/>
                <a:gridCol w="1840865"/>
                <a:gridCol w="2765425"/>
              </a:tblGrid>
              <a:tr h="24701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物料/礼品清单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名称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场地布置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主背景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平方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舞台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平方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用自己的舞台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长桌子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张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椅子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张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红布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套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音响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套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麦克风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套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投影仪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套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大红花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个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礼品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签到礼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份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饼干、糕点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份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抽奖礼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份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1等奖一份、二等奖2份、三等奖3份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86765" y="986790"/>
          <a:ext cx="7570470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005"/>
                <a:gridCol w="2653030"/>
                <a:gridCol w="1106170"/>
                <a:gridCol w="1362710"/>
                <a:gridCol w="1265555"/>
              </a:tblGrid>
              <a:tr h="29337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1月12日团购会活动流程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1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具体内容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负责人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物料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12:00—15:00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客户到店，优先安排洗车，洗车结束后，将客户新车开到展厅前分两排摆放整齐，并系上大红花。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余总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客户到达后由售后接待区进行签到，签到引导客户到客户休息区，蛋糕、饼干，茶水准备。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12点未用餐客户，引导到饭堂吃饭，接车时应询问客户是否用餐，并做引导。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15:00—15:05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主持人开场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2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15:05—15:10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总经理上台讲话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主持人/余总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15:10—15:30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车辆保养知识、以及注意事项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黄沛棋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15:30—16:50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保险知识讲解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黄沛棋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16:50—17:20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现场会员招募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黄沛棋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17:20—17:25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会员抽奖（一等奖1名）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17:25—17:30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会员抽奖（二等奖2名）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17:30—17:35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会员抽奖（三等奖3名）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17:40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活动结束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活动剪影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5350" y="1010496"/>
            <a:ext cx="1640144" cy="1639550"/>
            <a:chOff x="2329032" y="904800"/>
            <a:chExt cx="2752780" cy="2752780"/>
          </a:xfrm>
        </p:grpSpPr>
        <p:sp>
          <p:nvSpPr>
            <p:cNvPr id="15" name="椭圆 14"/>
            <p:cNvSpPr/>
            <p:nvPr/>
          </p:nvSpPr>
          <p:spPr>
            <a:xfrm>
              <a:off x="2329032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943"/>
          <p:cNvSpPr txBox="1"/>
          <p:nvPr/>
        </p:nvSpPr>
        <p:spPr>
          <a:xfrm>
            <a:off x="824230" y="1354455"/>
            <a:ext cx="1104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活动剪影</a:t>
            </a:r>
            <a:endParaRPr lang="zh-CN" altLang="en-US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09156" y="1123171"/>
            <a:ext cx="1356279" cy="1374330"/>
            <a:chOff x="1582158" y="2049866"/>
            <a:chExt cx="2594754" cy="263023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861295" y="2118156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35000">
              <a:off x="2908723" y="211908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270000">
              <a:off x="2956078" y="212187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405000">
              <a:off x="3003287" y="21265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">
              <a:off x="3050279" y="21330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675000">
              <a:off x="3096978" y="214136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810000">
              <a:off x="3143314" y="215153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945000">
              <a:off x="3189215" y="21635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1080000">
              <a:off x="3234610" y="21772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215000">
              <a:off x="3279430" y="21928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350000">
              <a:off x="3323605" y="22101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485000">
              <a:off x="3367066" y="22291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620000">
              <a:off x="3409749" y="224982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755000">
              <a:off x="3451585" y="227219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1890000">
              <a:off x="3492511" y="229617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2025000">
              <a:off x="3532464" y="232175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2160000">
              <a:off x="3571382" y="234887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2295000">
              <a:off x="3609206" y="237750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2430000">
              <a:off x="3645875" y="240760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2565000">
              <a:off x="3681335" y="24391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2700000">
              <a:off x="3715532" y="247199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2835000">
              <a:off x="3748411" y="250618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2970000">
              <a:off x="3779922" y="25416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3105000">
              <a:off x="3810016" y="257831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3240000">
              <a:off x="3838646" y="2616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3375000">
              <a:off x="3865772" y="265506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3510000">
              <a:off x="3891346" y="26950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3645000">
              <a:off x="3915333" y="27359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3780000">
              <a:off x="3937696" y="27777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3915000">
              <a:off x="3958399" y="282045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4050000">
              <a:off x="3977410" y="28639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4185000">
              <a:off x="3994700" y="290809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4320000">
              <a:off x="4010239" y="29529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4455000">
              <a:off x="4024012" y="299830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4590000">
              <a:off x="4035989" y="30442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4725000">
              <a:off x="4046156" y="30905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4860000">
              <a:off x="4054495" y="31372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4995000">
              <a:off x="4060995" y="318423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5130000">
              <a:off x="4065645" y="323144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265000">
              <a:off x="4068436" y="32788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535000">
              <a:off x="4068436" y="337365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670000">
              <a:off x="4065645" y="34210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805000">
              <a:off x="4060995" y="346822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5940000">
              <a:off x="4054495" y="35152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6075000">
              <a:off x="4046156" y="35619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6210000">
              <a:off x="4035989" y="36082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6345000">
              <a:off x="4024012" y="365414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6480000">
              <a:off x="4010239" y="369954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6615000">
              <a:off x="3994700" y="374436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6750000">
              <a:off x="3977410" y="37885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6885000">
              <a:off x="3958399" y="383200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7020000">
              <a:off x="3937696" y="38746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7155000">
              <a:off x="3915333" y="39165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7290000">
              <a:off x="3891346" y="39574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7425000">
              <a:off x="3865772" y="39974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7560000">
              <a:off x="3838646" y="403631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7695000">
              <a:off x="3810016" y="4074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7830000">
              <a:off x="3779922" y="41108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7965000">
              <a:off x="3748411" y="41462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8100000">
              <a:off x="3715532" y="418046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8235000">
              <a:off x="3681335" y="42133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370000">
              <a:off x="3645875" y="424485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8505000">
              <a:off x="3609206" y="427495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8640000">
              <a:off x="3571382" y="4303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8775000">
              <a:off x="3532464" y="433070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910000">
              <a:off x="3492511" y="43562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9045000">
              <a:off x="3451585" y="438026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9180000">
              <a:off x="3409749" y="440263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9315000">
              <a:off x="3367066" y="442333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9450000">
              <a:off x="3323605" y="44423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9585000">
              <a:off x="3279430" y="445963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9720000">
              <a:off x="3234610" y="44751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9855000">
              <a:off x="3189215" y="44889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9990000">
              <a:off x="3143314" y="45009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10125000">
              <a:off x="3096978" y="451109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10260000">
              <a:off x="3050279" y="45194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10395000">
              <a:off x="3003287" y="45259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rot="10530000">
              <a:off x="2956078" y="4530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rot="10665000">
              <a:off x="2908723" y="45333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10935000">
              <a:off x="2813865" y="45333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11070000">
              <a:off x="2766510" y="4530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11205000">
              <a:off x="2719301" y="45259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rot="11340000">
              <a:off x="2672311" y="45194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rot="11475000">
              <a:off x="2625610" y="451109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11610000">
              <a:off x="2579275" y="45009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11745000">
              <a:off x="2533374" y="44889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rot="11880000">
              <a:off x="2487980" y="44751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12015000">
              <a:off x="2443158" y="445963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rot="12150000">
              <a:off x="2398985" y="44423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12285000">
              <a:off x="2355522" y="442333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rot="12420000">
              <a:off x="2312841" y="440263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12555000">
              <a:off x="2271004" y="438026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rot="12690000">
              <a:off x="2230078" y="43562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12825000">
              <a:off x="2190124" y="433070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rot="12960000">
              <a:off x="2151206" y="4303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rot="13095000">
              <a:off x="2113383" y="427495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rot="13230000">
              <a:off x="2076713" y="424485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13365000">
              <a:off x="2041253" y="42133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rot="13500000">
              <a:off x="2007056" y="418046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635000">
              <a:off x="1974179" y="41462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3770000">
              <a:off x="1942667" y="41108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13905000">
              <a:off x="1912573" y="4074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4040000">
              <a:off x="1883942" y="403631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14175000">
              <a:off x="1856818" y="39974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rot="14310000">
              <a:off x="1831243" y="39574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4445000">
              <a:off x="1807255" y="39165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4580000">
              <a:off x="1784893" y="38746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14715000">
              <a:off x="1764191" y="383200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14850000">
              <a:off x="1745178" y="37885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14985000">
              <a:off x="1727888" y="374436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15120000">
              <a:off x="1712347" y="369954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5255000">
              <a:off x="1698577" y="365414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rot="15390000">
              <a:off x="1686600" y="36082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15525000">
              <a:off x="1676433" y="35619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15660000">
              <a:off x="1668093" y="35152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15795000">
              <a:off x="1661594" y="346822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15930000">
              <a:off x="1656943" y="34210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16065000">
              <a:off x="1654152" y="337365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16335000">
              <a:off x="1654152" y="32788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16470000">
              <a:off x="1656943" y="323144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16605000">
              <a:off x="1661594" y="318423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16740000">
              <a:off x="1668093" y="31372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rot="16875000">
              <a:off x="1676433" y="30905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rot="17010000">
              <a:off x="1686600" y="30442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rot="17145000">
              <a:off x="1698577" y="299830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rot="17280000">
              <a:off x="1712347" y="29529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rot="17415000">
              <a:off x="1727888" y="290809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17550000">
              <a:off x="1745178" y="2863920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rot="17685000">
              <a:off x="1764191" y="282045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17820000">
              <a:off x="1784893" y="2777775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17955000">
              <a:off x="1807255" y="273593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18090000">
              <a:off x="1831243" y="26950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18225000">
              <a:off x="1856818" y="2655060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18360000">
              <a:off x="1883942" y="2616141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rot="18495000">
              <a:off x="1912573" y="257831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rot="18630000">
              <a:off x="1942667" y="254164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rot="18765000">
              <a:off x="1974179" y="250618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18900000">
              <a:off x="2007056" y="247199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19035000">
              <a:off x="2041253" y="243911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19170000">
              <a:off x="2076713" y="240760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9305000">
              <a:off x="2113383" y="237750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9440000">
              <a:off x="2151206" y="234887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rot="19575000">
              <a:off x="2190124" y="232175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rot="19710000">
              <a:off x="2230078" y="229617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19845000">
              <a:off x="2271004" y="2272191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19980000">
              <a:off x="2312841" y="224982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20115000">
              <a:off x="2355522" y="222912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20250000">
              <a:off x="2398985" y="22101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20385000">
              <a:off x="2443158" y="219282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20520000">
              <a:off x="2487980" y="217728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0655000">
              <a:off x="2533374" y="216351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0790000">
              <a:off x="2579275" y="215153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rot="20925000">
              <a:off x="2625610" y="214136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rot="21060000">
              <a:off x="2672311" y="213302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rot="21195000">
              <a:off x="2719301" y="212652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21330000">
              <a:off x="2766510" y="212187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rot="21465000">
              <a:off x="2813865" y="211908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组合 175"/>
            <p:cNvGrpSpPr/>
            <p:nvPr/>
          </p:nvGrpSpPr>
          <p:grpSpPr>
            <a:xfrm>
              <a:off x="1582158" y="3397290"/>
              <a:ext cx="2561358" cy="0"/>
              <a:chOff x="1701800" y="2755900"/>
              <a:chExt cx="2746511" cy="0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flipH="1">
                <a:off x="4185511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5400000">
              <a:off x="1579198" y="3399426"/>
              <a:ext cx="2561359" cy="0"/>
              <a:chOff x="1701801" y="2755900"/>
              <a:chExt cx="2746511" cy="1"/>
            </a:xfrm>
          </p:grpSpPr>
          <p:cxnSp>
            <p:nvCxnSpPr>
              <p:cNvPr id="184" name="直接连接符 183"/>
              <p:cNvCxnSpPr/>
              <p:nvPr/>
            </p:nvCxnSpPr>
            <p:spPr>
              <a:xfrm flipH="1">
                <a:off x="4185512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1701801" y="2755901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组合 177"/>
            <p:cNvGrpSpPr/>
            <p:nvPr/>
          </p:nvGrpSpPr>
          <p:grpSpPr>
            <a:xfrm rot="2700000">
              <a:off x="1648710" y="3330546"/>
              <a:ext cx="2561359" cy="0"/>
              <a:chOff x="1701800" y="2755900"/>
              <a:chExt cx="2746511" cy="1"/>
            </a:xfrm>
          </p:grpSpPr>
          <p:cxnSp>
            <p:nvCxnSpPr>
              <p:cNvPr id="182" name="直接连接符 181"/>
              <p:cNvCxnSpPr/>
              <p:nvPr/>
            </p:nvCxnSpPr>
            <p:spPr>
              <a:xfrm flipH="1">
                <a:off x="4185511" y="2755901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 rot="18900000" flipH="1">
              <a:off x="1615553" y="3432524"/>
              <a:ext cx="2561359" cy="0"/>
              <a:chOff x="1701800" y="2755900"/>
              <a:chExt cx="2746511" cy="1"/>
            </a:xfrm>
          </p:grpSpPr>
          <p:cxnSp>
            <p:nvCxnSpPr>
              <p:cNvPr id="180" name="直接连接符 179"/>
              <p:cNvCxnSpPr/>
              <p:nvPr/>
            </p:nvCxnSpPr>
            <p:spPr>
              <a:xfrm flipH="1">
                <a:off x="4185511" y="2755901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descr="IMG_5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0000">
            <a:off x="5737225" y="921385"/>
            <a:ext cx="3118485" cy="2339340"/>
          </a:xfrm>
          <a:prstGeom prst="rect">
            <a:avLst/>
          </a:prstGeom>
        </p:spPr>
      </p:pic>
      <p:pic>
        <p:nvPicPr>
          <p:cNvPr id="722" name="图片 721" descr="微信图片_201901121637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" y="2649855"/>
            <a:ext cx="3006090" cy="2254885"/>
          </a:xfrm>
          <a:prstGeom prst="rect">
            <a:avLst/>
          </a:prstGeom>
        </p:spPr>
      </p:pic>
      <p:pic>
        <p:nvPicPr>
          <p:cNvPr id="723" name="图片 722" descr="微信图片_201901121638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525" y="2730500"/>
            <a:ext cx="2790825" cy="2092960"/>
          </a:xfrm>
          <a:prstGeom prst="rect">
            <a:avLst/>
          </a:prstGeom>
        </p:spPr>
      </p:pic>
      <p:pic>
        <p:nvPicPr>
          <p:cNvPr id="2" name="图片 1" descr="IMG_49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85" y="641985"/>
            <a:ext cx="3422650" cy="256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24097" y="2355782"/>
            <a:ext cx="2429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20306" y="1599895"/>
            <a:ext cx="1523789" cy="1523789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8707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4477523" y="1917315"/>
            <a:ext cx="1752125" cy="4603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活动总结</a:t>
            </a:r>
            <a:endParaRPr lang="zh-CN" altLang="en-US" sz="2400" b="1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66629" y="2463766"/>
            <a:ext cx="1077226" cy="161290"/>
            <a:chOff x="4369395" y="3284984"/>
            <a:chExt cx="1436675" cy="215109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6" y="3284984"/>
              <a:ext cx="1224134" cy="215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各部门配合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464016" y="2680169"/>
            <a:ext cx="1077226" cy="161290"/>
            <a:chOff x="4369395" y="3284984"/>
            <a:chExt cx="1436675" cy="215109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6" y="3284984"/>
              <a:ext cx="1224134" cy="215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物料准备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464016" y="2896137"/>
            <a:ext cx="1077226" cy="161290"/>
            <a:chOff x="4369395" y="3284984"/>
            <a:chExt cx="1436675" cy="215109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6" y="3284984"/>
              <a:ext cx="1224134" cy="215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4" name="椭圆 33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2972407" y="2072280"/>
            <a:ext cx="619993" cy="52699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5" name="等腰三角形 44"/>
          <p:cNvSpPr/>
          <p:nvPr/>
        </p:nvSpPr>
        <p:spPr>
          <a:xfrm rot="5400000">
            <a:off x="55601" y="-54929"/>
            <a:ext cx="1545234" cy="1656434"/>
          </a:xfrm>
          <a:prstGeom prst="triangle">
            <a:avLst>
              <a:gd name="adj" fmla="val 0"/>
            </a:avLst>
          </a:prstGeom>
          <a:solidFill>
            <a:srgbClr val="E870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等腰三角形 45"/>
          <p:cNvSpPr/>
          <p:nvPr/>
        </p:nvSpPr>
        <p:spPr>
          <a:xfrm rot="16200000">
            <a:off x="7543166" y="3541997"/>
            <a:ext cx="1545234" cy="1656434"/>
          </a:xfrm>
          <a:prstGeom prst="triangle">
            <a:avLst>
              <a:gd name="adj" fmla="val 0"/>
            </a:avLst>
          </a:prstGeom>
          <a:solidFill>
            <a:srgbClr val="E8707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87071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E8707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87071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E8707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活动总结</a:t>
            </a:r>
            <a:endParaRPr lang="zh-CN" altLang="en-US" sz="1500" b="1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2564" y="1383928"/>
            <a:ext cx="3292857" cy="2493809"/>
            <a:chOff x="2282031" y="457200"/>
            <a:chExt cx="7631113" cy="5943600"/>
          </a:xfrm>
        </p:grpSpPr>
        <p:pic>
          <p:nvPicPr>
            <p:cNvPr id="15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90266" y="2482775"/>
            <a:ext cx="1457782" cy="1803876"/>
            <a:chOff x="865232" y="1286330"/>
            <a:chExt cx="4013321" cy="4966128"/>
          </a:xfrm>
        </p:grpSpPr>
        <p:pic>
          <p:nvPicPr>
            <p:cNvPr id="18" name="Picture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9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9067" y="1275944"/>
            <a:ext cx="620233" cy="618851"/>
            <a:chOff x="5962996" y="1700808"/>
            <a:chExt cx="827193" cy="825350"/>
          </a:xfrm>
        </p:grpSpPr>
        <p:sp>
          <p:nvSpPr>
            <p:cNvPr id="21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0449" y="2056771"/>
            <a:ext cx="618851" cy="620232"/>
            <a:chOff x="5964839" y="2742182"/>
            <a:chExt cx="825350" cy="827192"/>
          </a:xfrm>
        </p:grpSpPr>
        <p:sp>
          <p:nvSpPr>
            <p:cNvPr id="24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00AF9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9067" y="2841710"/>
            <a:ext cx="620233" cy="618851"/>
            <a:chOff x="5962996" y="3789040"/>
            <a:chExt cx="827193" cy="825350"/>
          </a:xfrm>
        </p:grpSpPr>
        <p:sp>
          <p:nvSpPr>
            <p:cNvPr id="27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05389" y="3625268"/>
            <a:ext cx="618851" cy="620232"/>
            <a:chOff x="5998101" y="4834056"/>
            <a:chExt cx="825350" cy="827192"/>
          </a:xfrm>
        </p:grpSpPr>
        <p:sp>
          <p:nvSpPr>
            <p:cNvPr id="30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FFB8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3895" y="1221952"/>
            <a:ext cx="3023549" cy="647242"/>
            <a:chOff x="1911251" y="1321493"/>
            <a:chExt cx="1373453" cy="863213"/>
          </a:xfrm>
        </p:grpSpPr>
        <p:sp>
          <p:nvSpPr>
            <p:cNvPr id="33" name="矩形 32"/>
            <p:cNvSpPr/>
            <p:nvPr/>
          </p:nvSpPr>
          <p:spPr>
            <a:xfrm>
              <a:off x="1911251" y="1321493"/>
              <a:ext cx="432675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部门间的配合</a:t>
              </a:r>
              <a:endPara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11251" y="1632536"/>
              <a:ext cx="1373453" cy="55217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由于本次活动全公司都非常重视，各部门对本次活动的配合度也相当高，使得本次活动圆满成功。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73895" y="2031831"/>
            <a:ext cx="3023549" cy="728204"/>
            <a:chOff x="1911251" y="1321493"/>
            <a:chExt cx="1373453" cy="971191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316141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00A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物料准备</a:t>
              </a:r>
              <a:endParaRPr lang="zh-CN" altLang="en-US" sz="101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524558"/>
              <a:ext cx="1373453" cy="7681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在物料设计上，速度欠缺，但能够保证画面及时定稿并制作，下次在物料设计上提前两天并督促领导定稿。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73895" y="2841710"/>
            <a:ext cx="3023549" cy="728204"/>
            <a:chOff x="1911251" y="1321493"/>
            <a:chExt cx="1373453" cy="971191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316141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663A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  <a:endParaRPr lang="zh-CN" altLang="en-US" sz="101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524558"/>
              <a:ext cx="1373453" cy="7681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由于本次是首次举行交车仪式，在细节把控上还存在欠缺，主要在于车辆停放上的人员安排没有安排到位。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3895" y="3663104"/>
            <a:ext cx="3023549" cy="728204"/>
            <a:chOff x="1911251" y="1321493"/>
            <a:chExt cx="1373453" cy="971191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549209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人员安排上的分工</a:t>
              </a:r>
              <a:endParaRPr lang="zh-CN" altLang="en-US" sz="101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524558"/>
              <a:ext cx="1373453" cy="7681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人员分工，使得活动现场不至于太过混乱，因此在人员把控上应当进行调整，安排合适的人在合适的岗位上。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组合 187"/>
          <p:cNvGrpSpPr/>
          <p:nvPr/>
        </p:nvGrpSpPr>
        <p:grpSpPr>
          <a:xfrm>
            <a:off x="1331935" y="1110826"/>
            <a:ext cx="1640144" cy="1639550"/>
            <a:chOff x="2329031" y="904800"/>
            <a:chExt cx="2752780" cy="2752780"/>
          </a:xfrm>
        </p:grpSpPr>
        <p:sp>
          <p:nvSpPr>
            <p:cNvPr id="189" name="椭圆 188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91" name="文本框 1607"/>
          <p:cNvSpPr txBox="1"/>
          <p:nvPr/>
        </p:nvSpPr>
        <p:spPr>
          <a:xfrm>
            <a:off x="1772703" y="1652893"/>
            <a:ext cx="83619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1ACBE"/>
                </a:solidFill>
                <a:latin typeface="Impact" panose="020B0806030902050204" pitchFamily="34" charset="0"/>
              </a:rPr>
              <a:t>42%</a:t>
            </a:r>
            <a:endParaRPr lang="zh-CN" altLang="en-US" sz="27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1485739" y="1223502"/>
            <a:ext cx="1356280" cy="1374331"/>
            <a:chOff x="3654108" y="2497101"/>
            <a:chExt cx="1808138" cy="1832865"/>
          </a:xfrm>
        </p:grpSpPr>
        <p:cxnSp>
          <p:nvCxnSpPr>
            <p:cNvPr id="193" name="直接连接符 192"/>
            <p:cNvCxnSpPr/>
            <p:nvPr/>
          </p:nvCxnSpPr>
          <p:spPr>
            <a:xfrm>
              <a:off x="4545467" y="254468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rot="135000">
              <a:off x="4578516" y="254533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270000">
              <a:off x="4611516" y="25472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rot="405000">
              <a:off x="4644414" y="255052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rot="540000">
              <a:off x="4677159" y="255505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rot="675000">
              <a:off x="4709701" y="25608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rot="810000">
              <a:off x="4741990" y="256794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rot="945000">
              <a:off x="4773976" y="257629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rot="1080000">
              <a:off x="4805609" y="258589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rot="1215000">
              <a:off x="4836841" y="259672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rot="1350000">
              <a:off x="4867625" y="260876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rot="1485000">
              <a:off x="4897910" y="262201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rot="1620000">
              <a:off x="4927654" y="263644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rot="1755000">
              <a:off x="4956806" y="265202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rot="1890000">
              <a:off x="4985325" y="266874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rot="2025000">
              <a:off x="5013167" y="268656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2160000">
              <a:off x="5040287" y="27054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2295000">
              <a:off x="5066644" y="272541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2430000">
              <a:off x="5092197" y="274638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2565000">
              <a:off x="5116906" y="276834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5140736" y="279125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2835000">
              <a:off x="5163648" y="281508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2970000">
              <a:off x="5185606" y="283979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3105000">
              <a:off x="5206577" y="286535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3240000">
              <a:off x="5226528" y="289170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rot="3375000">
              <a:off x="5245430" y="291882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3510000">
              <a:off x="5263251" y="294666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rot="3645000">
              <a:off x="5279967" y="297518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rot="3780000">
              <a:off x="5295550" y="300433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rot="3915000">
              <a:off x="5309976" y="30340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rot="4050000">
              <a:off x="5323224" y="30643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rot="4185000">
              <a:off x="5335273" y="309515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rot="4320000">
              <a:off x="5346101" y="31263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rot="4455000">
              <a:off x="5355698" y="315801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rot="4590000">
              <a:off x="5364045" y="319000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rot="4725000">
              <a:off x="5371130" y="322229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rot="4860000">
              <a:off x="5376940" y="325483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rot="4995000">
              <a:off x="5381470" y="328757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rot="5130000">
              <a:off x="5384710" y="33204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rot="5265000">
              <a:off x="5386656" y="335347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rot="5535000">
              <a:off x="5386656" y="34195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5670000">
              <a:off x="5384710" y="34525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5805000">
              <a:off x="5381470" y="348547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5940000">
              <a:off x="5376940" y="351821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6075000">
              <a:off x="5371130" y="355076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rot="6210000">
              <a:off x="5364045" y="358304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rot="6345000">
              <a:off x="5355698" y="361503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6480000">
              <a:off x="5346101" y="364666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6615000">
              <a:off x="5335273" y="367790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rot="6750000">
              <a:off x="5323224" y="37086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rot="6885000">
              <a:off x="5309976" y="37389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7020000">
              <a:off x="5295550" y="376871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 rot="7155000">
              <a:off x="5279967" y="379786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7290000">
              <a:off x="5263251" y="382638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425000">
              <a:off x="5245430" y="385422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rot="7560000">
              <a:off x="5226528" y="388134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rot="7695000">
              <a:off x="5206577" y="390770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rot="7830000">
              <a:off x="5185606" y="393325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rot="7965000">
              <a:off x="5163648" y="395796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rot="8100000">
              <a:off x="5140736" y="398179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8235000">
              <a:off x="5116906" y="400470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rot="8370000">
              <a:off x="5092197" y="40266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 rot="8505000">
              <a:off x="5066644" y="404763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rot="8640000">
              <a:off x="5040287" y="406758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8775000">
              <a:off x="5013167" y="408648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8910000">
              <a:off x="4985325" y="410431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9045000">
              <a:off x="4956806" y="412102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9180000">
              <a:off x="4927654" y="413661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9315000">
              <a:off x="4897910" y="415103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rot="9450000">
              <a:off x="4867625" y="416428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9585000">
              <a:off x="4836841" y="417633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rot="9720000">
              <a:off x="4805609" y="418716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rot="9855000">
              <a:off x="4773976" y="419675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9990000">
              <a:off x="4741990" y="420510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125000">
              <a:off x="4709701" y="421218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10260000">
              <a:off x="4677159" y="421800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10395000">
              <a:off x="4644414" y="422252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10530000">
              <a:off x="4611516" y="42257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rot="10665000">
              <a:off x="4578516" y="422771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0935000">
              <a:off x="4512417" y="422771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rot="11070000">
              <a:off x="4479417" y="42257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 rot="11205000">
              <a:off x="4446519" y="422252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rot="11340000">
              <a:off x="4413775" y="421800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rot="11475000">
              <a:off x="4381232" y="421218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rot="11610000">
              <a:off x="4348943" y="420510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rot="11745000">
              <a:off x="4316957" y="419675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rot="11880000">
              <a:off x="4285325" y="418716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 rot="12015000">
              <a:off x="4254092" y="417633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 rot="12150000">
              <a:off x="4223309" y="416428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 rot="12285000">
              <a:off x="4193023" y="415103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 rot="12420000">
              <a:off x="4163280" y="413661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rot="12555000">
              <a:off x="4134127" y="412102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rot="12690000">
              <a:off x="4105608" y="410431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rot="12825000">
              <a:off x="4077766" y="408648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 rot="12960000">
              <a:off x="4050646" y="406758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 rot="13095000">
              <a:off x="4024289" y="404763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3230000">
              <a:off x="3998736" y="402666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3365000">
              <a:off x="3974027" y="400470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3500000">
              <a:off x="3950197" y="398179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3635000">
              <a:off x="3927286" y="395796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 rot="13770000">
              <a:off x="3905327" y="393325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rot="13905000">
              <a:off x="3884357" y="390770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rot="14040000">
              <a:off x="3864405" y="388134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 rot="14175000">
              <a:off x="3845504" y="385422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 rot="14310000">
              <a:off x="3827682" y="382638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rot="14445000">
              <a:off x="3810966" y="379786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 rot="14580000">
              <a:off x="3795383" y="376871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 rot="14715000">
              <a:off x="3780957" y="37389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 rot="14850000">
              <a:off x="3767709" y="37086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 rot="14985000">
              <a:off x="3755660" y="367790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 rot="15120000">
              <a:off x="3744830" y="364666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 rot="15255000">
              <a:off x="3735235" y="361503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 rot="15390000">
              <a:off x="3726888" y="358304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 rot="15525000">
              <a:off x="3719803" y="355076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 rot="15660000">
              <a:off x="3713992" y="351821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 rot="15795000">
              <a:off x="3709463" y="348547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 rot="15930000">
              <a:off x="3706223" y="34525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 rot="16065000">
              <a:off x="3704277" y="34195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 rot="16335000">
              <a:off x="3704277" y="335347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 rot="16470000">
              <a:off x="3706223" y="33204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/>
            <p:nvPr/>
          </p:nvCxnSpPr>
          <p:spPr>
            <a:xfrm rot="16605000">
              <a:off x="3709463" y="328757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/>
            <p:nvPr/>
          </p:nvCxnSpPr>
          <p:spPr>
            <a:xfrm rot="16740000">
              <a:off x="3713992" y="325483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/>
            <p:nvPr/>
          </p:nvCxnSpPr>
          <p:spPr>
            <a:xfrm rot="16875000">
              <a:off x="3719803" y="322229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 rot="17010000">
              <a:off x="3726888" y="319000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 rot="17145000">
              <a:off x="3735235" y="315801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 rot="17280000">
              <a:off x="3744830" y="31263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/>
            <p:nvPr/>
          </p:nvCxnSpPr>
          <p:spPr>
            <a:xfrm rot="17415000">
              <a:off x="3755660" y="309515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/>
            <p:nvPr/>
          </p:nvCxnSpPr>
          <p:spPr>
            <a:xfrm rot="17550000">
              <a:off x="3767709" y="30643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/>
            <p:nvPr/>
          </p:nvCxnSpPr>
          <p:spPr>
            <a:xfrm rot="17685000">
              <a:off x="3780957" y="30340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rot="17820000">
              <a:off x="3795383" y="300433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 rot="17955000">
              <a:off x="3810966" y="297518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rot="18090000">
              <a:off x="3827682" y="294666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/>
            <p:nvPr/>
          </p:nvCxnSpPr>
          <p:spPr>
            <a:xfrm rot="18225000">
              <a:off x="3845504" y="291882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/>
            <p:nvPr/>
          </p:nvCxnSpPr>
          <p:spPr>
            <a:xfrm rot="18360000">
              <a:off x="3864405" y="289170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/>
            <p:nvPr/>
          </p:nvCxnSpPr>
          <p:spPr>
            <a:xfrm rot="18495000">
              <a:off x="3884357" y="286535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/>
            <p:nvPr/>
          </p:nvCxnSpPr>
          <p:spPr>
            <a:xfrm rot="18630000">
              <a:off x="3905327" y="283979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/>
            <p:nvPr/>
          </p:nvCxnSpPr>
          <p:spPr>
            <a:xfrm rot="18765000">
              <a:off x="3927286" y="281508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/>
            <p:nvPr/>
          </p:nvCxnSpPr>
          <p:spPr>
            <a:xfrm rot="18900000">
              <a:off x="3950197" y="279125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/>
            <p:nvPr/>
          </p:nvCxnSpPr>
          <p:spPr>
            <a:xfrm rot="19035000">
              <a:off x="3974027" y="27683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/>
            <p:nvPr/>
          </p:nvCxnSpPr>
          <p:spPr>
            <a:xfrm rot="19170000">
              <a:off x="3998736" y="274638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/>
            <p:nvPr/>
          </p:nvCxnSpPr>
          <p:spPr>
            <a:xfrm rot="19305000">
              <a:off x="4024289" y="27254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 rot="19440000">
              <a:off x="4050646" y="27054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/>
            <p:nvPr/>
          </p:nvCxnSpPr>
          <p:spPr>
            <a:xfrm rot="19575000">
              <a:off x="4077766" y="268656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 rot="19710000">
              <a:off x="4105608" y="26687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rot="19845000">
              <a:off x="4134127" y="265202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rot="19980000">
              <a:off x="4163280" y="26364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/>
            <p:nvPr/>
          </p:nvCxnSpPr>
          <p:spPr>
            <a:xfrm rot="20115000">
              <a:off x="4193023" y="26220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/>
            <p:nvPr/>
          </p:nvCxnSpPr>
          <p:spPr>
            <a:xfrm rot="20250000">
              <a:off x="4223309" y="26087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 rot="20385000">
              <a:off x="4254092" y="25967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 rot="20520000">
              <a:off x="4285325" y="258589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rot="20655000">
              <a:off x="4316957" y="25762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/>
            <p:nvPr/>
          </p:nvCxnSpPr>
          <p:spPr>
            <a:xfrm rot="20790000">
              <a:off x="4348943" y="256794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/>
            <p:nvPr/>
          </p:nvCxnSpPr>
          <p:spPr>
            <a:xfrm rot="20925000">
              <a:off x="4381232" y="25608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 rot="21060000">
              <a:off x="4413775" y="255505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/>
            <p:cNvCxnSpPr/>
            <p:nvPr/>
          </p:nvCxnSpPr>
          <p:spPr>
            <a:xfrm rot="21195000">
              <a:off x="4446519" y="255052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 rot="21330000">
              <a:off x="4479417" y="254728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/>
            <p:cNvCxnSpPr/>
            <p:nvPr/>
          </p:nvCxnSpPr>
          <p:spPr>
            <a:xfrm rot="21465000">
              <a:off x="4512417" y="254533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组合 349"/>
            <p:cNvGrpSpPr/>
            <p:nvPr/>
          </p:nvGrpSpPr>
          <p:grpSpPr>
            <a:xfrm>
              <a:off x="3654108" y="3436045"/>
              <a:ext cx="1784866" cy="0"/>
              <a:chOff x="1701800" y="2755900"/>
              <a:chExt cx="2746508" cy="0"/>
            </a:xfrm>
          </p:grpSpPr>
          <p:cxnSp>
            <p:nvCxnSpPr>
              <p:cNvPr id="360" name="直接连接符 359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组合 350"/>
            <p:cNvGrpSpPr/>
            <p:nvPr/>
          </p:nvGrpSpPr>
          <p:grpSpPr>
            <a:xfrm rot="5400000">
              <a:off x="3652046" y="3437533"/>
              <a:ext cx="1784866" cy="0"/>
              <a:chOff x="1701800" y="2755900"/>
              <a:chExt cx="2746508" cy="0"/>
            </a:xfrm>
          </p:grpSpPr>
          <p:cxnSp>
            <p:nvCxnSpPr>
              <p:cNvPr id="358" name="直接连接符 357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组合 351"/>
            <p:cNvGrpSpPr/>
            <p:nvPr/>
          </p:nvGrpSpPr>
          <p:grpSpPr>
            <a:xfrm rot="2700000">
              <a:off x="3700486" y="3389534"/>
              <a:ext cx="1784866" cy="0"/>
              <a:chOff x="1701800" y="2755900"/>
              <a:chExt cx="2746508" cy="0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3" name="组合 352"/>
            <p:cNvGrpSpPr/>
            <p:nvPr/>
          </p:nvGrpSpPr>
          <p:grpSpPr>
            <a:xfrm rot="18900000" flipH="1">
              <a:off x="3677380" y="3460596"/>
              <a:ext cx="1784866" cy="0"/>
              <a:chOff x="1701800" y="2755900"/>
              <a:chExt cx="2746508" cy="0"/>
            </a:xfrm>
          </p:grpSpPr>
          <p:cxnSp>
            <p:nvCxnSpPr>
              <p:cNvPr id="354" name="直接连接符 353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组合 361"/>
          <p:cNvGrpSpPr/>
          <p:nvPr/>
        </p:nvGrpSpPr>
        <p:grpSpPr>
          <a:xfrm>
            <a:off x="3431858" y="1110826"/>
            <a:ext cx="1640144" cy="1639550"/>
            <a:chOff x="2329031" y="904800"/>
            <a:chExt cx="2752780" cy="2752780"/>
          </a:xfrm>
        </p:grpSpPr>
        <p:sp>
          <p:nvSpPr>
            <p:cNvPr id="363" name="椭圆 362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64" name="椭圆 363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365" name="文本框 1785"/>
          <p:cNvSpPr txBox="1"/>
          <p:nvPr/>
        </p:nvSpPr>
        <p:spPr>
          <a:xfrm>
            <a:off x="3806190" y="1652905"/>
            <a:ext cx="9982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E87071"/>
                </a:solidFill>
                <a:latin typeface="Impact" panose="020B0806030902050204" pitchFamily="34" charset="0"/>
              </a:rPr>
              <a:t>100%</a:t>
            </a:r>
            <a:endParaRPr lang="zh-CN" altLang="en-US" sz="2700" dirty="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grpSp>
        <p:nvGrpSpPr>
          <p:cNvPr id="366" name="组合 365"/>
          <p:cNvGrpSpPr/>
          <p:nvPr/>
        </p:nvGrpSpPr>
        <p:grpSpPr>
          <a:xfrm>
            <a:off x="3585664" y="1223502"/>
            <a:ext cx="1356279" cy="1374331"/>
            <a:chOff x="6132084" y="2497101"/>
            <a:chExt cx="1808137" cy="1832865"/>
          </a:xfrm>
        </p:grpSpPr>
        <p:cxnSp>
          <p:nvCxnSpPr>
            <p:cNvPr id="367" name="直接连接符 366"/>
            <p:cNvCxnSpPr/>
            <p:nvPr/>
          </p:nvCxnSpPr>
          <p:spPr>
            <a:xfrm>
              <a:off x="7023442" y="254468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/>
            <p:nvPr/>
          </p:nvCxnSpPr>
          <p:spPr>
            <a:xfrm rot="135000">
              <a:off x="7056492" y="254533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 rot="270000">
              <a:off x="7089492" y="25472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rot="405000">
              <a:off x="7122388" y="255052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 rot="540000">
              <a:off x="7155134" y="255505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 rot="675000">
              <a:off x="7187676" y="256086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rot="810000">
              <a:off x="7219965" y="256794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 rot="945000">
              <a:off x="7251951" y="257629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/>
            <p:cNvCxnSpPr/>
            <p:nvPr/>
          </p:nvCxnSpPr>
          <p:spPr>
            <a:xfrm rot="1080000">
              <a:off x="7283584" y="258589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 rot="1215000">
              <a:off x="7314817" y="259672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 rot="1350000">
              <a:off x="7345599" y="260876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 rot="1485000">
              <a:off x="7375886" y="262201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rot="1620000">
              <a:off x="7405628" y="263644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接连接符 379"/>
            <p:cNvCxnSpPr/>
            <p:nvPr/>
          </p:nvCxnSpPr>
          <p:spPr>
            <a:xfrm rot="1755000">
              <a:off x="7434782" y="265202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rot="1890000">
              <a:off x="7463301" y="266874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接连接符 381"/>
            <p:cNvCxnSpPr/>
            <p:nvPr/>
          </p:nvCxnSpPr>
          <p:spPr>
            <a:xfrm rot="2025000">
              <a:off x="7491142" y="268656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 rot="2160000">
              <a:off x="7518262" y="270546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rot="2295000">
              <a:off x="7544618" y="272541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接连接符 384"/>
            <p:cNvCxnSpPr/>
            <p:nvPr/>
          </p:nvCxnSpPr>
          <p:spPr>
            <a:xfrm rot="2430000">
              <a:off x="7570172" y="274638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 rot="2565000">
              <a:off x="7594881" y="276834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/>
            <p:cNvCxnSpPr/>
            <p:nvPr/>
          </p:nvCxnSpPr>
          <p:spPr>
            <a:xfrm rot="2700000">
              <a:off x="7618711" y="279125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接连接符 387"/>
            <p:cNvCxnSpPr/>
            <p:nvPr/>
          </p:nvCxnSpPr>
          <p:spPr>
            <a:xfrm rot="2835000">
              <a:off x="7641623" y="281508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接连接符 388"/>
            <p:cNvCxnSpPr/>
            <p:nvPr/>
          </p:nvCxnSpPr>
          <p:spPr>
            <a:xfrm rot="2970000">
              <a:off x="7663581" y="283979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接连接符 389"/>
            <p:cNvCxnSpPr/>
            <p:nvPr/>
          </p:nvCxnSpPr>
          <p:spPr>
            <a:xfrm rot="3105000">
              <a:off x="7684552" y="286535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接连接符 390"/>
            <p:cNvCxnSpPr/>
            <p:nvPr/>
          </p:nvCxnSpPr>
          <p:spPr>
            <a:xfrm rot="3240000">
              <a:off x="7704503" y="289170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接连接符 391"/>
            <p:cNvCxnSpPr/>
            <p:nvPr/>
          </p:nvCxnSpPr>
          <p:spPr>
            <a:xfrm rot="3375000">
              <a:off x="7723404" y="291882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接连接符 392"/>
            <p:cNvCxnSpPr/>
            <p:nvPr/>
          </p:nvCxnSpPr>
          <p:spPr>
            <a:xfrm rot="3510000">
              <a:off x="7741226" y="294666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/>
            <p:cNvCxnSpPr/>
            <p:nvPr/>
          </p:nvCxnSpPr>
          <p:spPr>
            <a:xfrm rot="3645000">
              <a:off x="7757942" y="297518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接连接符 394"/>
            <p:cNvCxnSpPr/>
            <p:nvPr/>
          </p:nvCxnSpPr>
          <p:spPr>
            <a:xfrm rot="3780000">
              <a:off x="7773525" y="300433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接连接符 395"/>
            <p:cNvCxnSpPr/>
            <p:nvPr/>
          </p:nvCxnSpPr>
          <p:spPr>
            <a:xfrm rot="3915000">
              <a:off x="7787952" y="30340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接连接符 396"/>
            <p:cNvCxnSpPr/>
            <p:nvPr/>
          </p:nvCxnSpPr>
          <p:spPr>
            <a:xfrm rot="4050000">
              <a:off x="7801199" y="306436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/>
            <p:cNvCxnSpPr/>
            <p:nvPr/>
          </p:nvCxnSpPr>
          <p:spPr>
            <a:xfrm rot="4185000">
              <a:off x="7813247" y="309515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/>
            <p:cNvCxnSpPr/>
            <p:nvPr/>
          </p:nvCxnSpPr>
          <p:spPr>
            <a:xfrm rot="4320000">
              <a:off x="7824077" y="31263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/>
            <p:cNvCxnSpPr/>
            <p:nvPr/>
          </p:nvCxnSpPr>
          <p:spPr>
            <a:xfrm rot="4455000">
              <a:off x="7833674" y="315801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/>
            <p:cNvCxnSpPr/>
            <p:nvPr/>
          </p:nvCxnSpPr>
          <p:spPr>
            <a:xfrm rot="4590000">
              <a:off x="7842019" y="319000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 rot="4725000">
              <a:off x="7849104" y="322229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接连接符 402"/>
            <p:cNvCxnSpPr/>
            <p:nvPr/>
          </p:nvCxnSpPr>
          <p:spPr>
            <a:xfrm rot="4860000">
              <a:off x="7854915" y="325483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接连接符 403"/>
            <p:cNvCxnSpPr/>
            <p:nvPr/>
          </p:nvCxnSpPr>
          <p:spPr>
            <a:xfrm rot="4995000">
              <a:off x="7859445" y="328757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 rot="5130000">
              <a:off x="7862685" y="33204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 rot="5265000">
              <a:off x="7864630" y="335347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接连接符 406"/>
            <p:cNvCxnSpPr/>
            <p:nvPr/>
          </p:nvCxnSpPr>
          <p:spPr>
            <a:xfrm rot="5535000">
              <a:off x="7864630" y="34195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接连接符 407"/>
            <p:cNvCxnSpPr/>
            <p:nvPr/>
          </p:nvCxnSpPr>
          <p:spPr>
            <a:xfrm rot="5670000">
              <a:off x="7862685" y="34525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/>
            <p:cNvCxnSpPr/>
            <p:nvPr/>
          </p:nvCxnSpPr>
          <p:spPr>
            <a:xfrm rot="5805000">
              <a:off x="7859445" y="348547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接连接符 409"/>
            <p:cNvCxnSpPr/>
            <p:nvPr/>
          </p:nvCxnSpPr>
          <p:spPr>
            <a:xfrm rot="5940000">
              <a:off x="7854915" y="351821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/>
            <p:cNvCxnSpPr/>
            <p:nvPr/>
          </p:nvCxnSpPr>
          <p:spPr>
            <a:xfrm rot="6075000">
              <a:off x="7849104" y="355076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/>
            <p:cNvCxnSpPr/>
            <p:nvPr/>
          </p:nvCxnSpPr>
          <p:spPr>
            <a:xfrm rot="6210000">
              <a:off x="7842019" y="358304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/>
            <p:cNvCxnSpPr/>
            <p:nvPr/>
          </p:nvCxnSpPr>
          <p:spPr>
            <a:xfrm rot="6345000">
              <a:off x="7833674" y="361503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/>
            <p:cNvCxnSpPr/>
            <p:nvPr/>
          </p:nvCxnSpPr>
          <p:spPr>
            <a:xfrm rot="6480000">
              <a:off x="7824077" y="364666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接连接符 414"/>
            <p:cNvCxnSpPr/>
            <p:nvPr/>
          </p:nvCxnSpPr>
          <p:spPr>
            <a:xfrm rot="6615000">
              <a:off x="7813247" y="367790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接连接符 415"/>
            <p:cNvCxnSpPr/>
            <p:nvPr/>
          </p:nvCxnSpPr>
          <p:spPr>
            <a:xfrm rot="6750000">
              <a:off x="7801199" y="37086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rot="6885000">
              <a:off x="7787952" y="373896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rot="7020000">
              <a:off x="7773525" y="376871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/>
            <p:cNvCxnSpPr/>
            <p:nvPr/>
          </p:nvCxnSpPr>
          <p:spPr>
            <a:xfrm rot="7155000">
              <a:off x="7757942" y="379786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 rot="7290000">
              <a:off x="7741226" y="382638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 rot="7425000">
              <a:off x="7723404" y="38542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/>
            <p:cNvCxnSpPr/>
            <p:nvPr/>
          </p:nvCxnSpPr>
          <p:spPr>
            <a:xfrm rot="7560000">
              <a:off x="7704503" y="388134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接连接符 422"/>
            <p:cNvCxnSpPr/>
            <p:nvPr/>
          </p:nvCxnSpPr>
          <p:spPr>
            <a:xfrm rot="7695000">
              <a:off x="7684552" y="39077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接连接符 423"/>
            <p:cNvCxnSpPr/>
            <p:nvPr/>
          </p:nvCxnSpPr>
          <p:spPr>
            <a:xfrm rot="7830000">
              <a:off x="7663581" y="393325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rot="7965000">
              <a:off x="7641623" y="39579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 rot="8100000">
              <a:off x="7618711" y="398179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/>
            <p:nvPr/>
          </p:nvCxnSpPr>
          <p:spPr>
            <a:xfrm rot="8235000">
              <a:off x="7594881" y="400470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接连接符 427"/>
            <p:cNvCxnSpPr/>
            <p:nvPr/>
          </p:nvCxnSpPr>
          <p:spPr>
            <a:xfrm rot="8370000">
              <a:off x="7570172" y="402666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接连接符 428"/>
            <p:cNvCxnSpPr/>
            <p:nvPr/>
          </p:nvCxnSpPr>
          <p:spPr>
            <a:xfrm rot="8505000">
              <a:off x="7544618" y="40476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接连接符 429"/>
            <p:cNvCxnSpPr/>
            <p:nvPr/>
          </p:nvCxnSpPr>
          <p:spPr>
            <a:xfrm rot="8640000">
              <a:off x="7518262" y="406758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 rot="8775000">
              <a:off x="7491142" y="40864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接连接符 431"/>
            <p:cNvCxnSpPr/>
            <p:nvPr/>
          </p:nvCxnSpPr>
          <p:spPr>
            <a:xfrm rot="8910000">
              <a:off x="7463301" y="410431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/>
            <p:cNvCxnSpPr/>
            <p:nvPr/>
          </p:nvCxnSpPr>
          <p:spPr>
            <a:xfrm rot="9045000">
              <a:off x="7434782" y="41210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接连接符 433"/>
            <p:cNvCxnSpPr/>
            <p:nvPr/>
          </p:nvCxnSpPr>
          <p:spPr>
            <a:xfrm rot="9180000">
              <a:off x="7405628" y="413661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/>
            <p:nvPr/>
          </p:nvCxnSpPr>
          <p:spPr>
            <a:xfrm rot="9315000">
              <a:off x="7375886" y="415103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/>
            <p:nvPr/>
          </p:nvCxnSpPr>
          <p:spPr>
            <a:xfrm rot="9450000">
              <a:off x="7345599" y="416428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接连接符 436"/>
            <p:cNvCxnSpPr/>
            <p:nvPr/>
          </p:nvCxnSpPr>
          <p:spPr>
            <a:xfrm rot="9585000">
              <a:off x="7314817" y="417633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接连接符 437"/>
            <p:cNvCxnSpPr/>
            <p:nvPr/>
          </p:nvCxnSpPr>
          <p:spPr>
            <a:xfrm rot="9720000">
              <a:off x="7283584" y="41871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接连接符 438"/>
            <p:cNvCxnSpPr/>
            <p:nvPr/>
          </p:nvCxnSpPr>
          <p:spPr>
            <a:xfrm rot="9855000">
              <a:off x="7251951" y="419675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接连接符 439"/>
            <p:cNvCxnSpPr/>
            <p:nvPr/>
          </p:nvCxnSpPr>
          <p:spPr>
            <a:xfrm rot="9990000">
              <a:off x="7219965" y="420510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接连接符 440"/>
            <p:cNvCxnSpPr/>
            <p:nvPr/>
          </p:nvCxnSpPr>
          <p:spPr>
            <a:xfrm rot="10125000">
              <a:off x="7187676" y="42121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接连接符 441"/>
            <p:cNvCxnSpPr/>
            <p:nvPr/>
          </p:nvCxnSpPr>
          <p:spPr>
            <a:xfrm rot="10260000">
              <a:off x="7155134" y="421800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接连接符 442"/>
            <p:cNvCxnSpPr/>
            <p:nvPr/>
          </p:nvCxnSpPr>
          <p:spPr>
            <a:xfrm rot="10395000">
              <a:off x="7122388" y="422252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接连接符 443"/>
            <p:cNvCxnSpPr/>
            <p:nvPr/>
          </p:nvCxnSpPr>
          <p:spPr>
            <a:xfrm rot="10530000">
              <a:off x="7089492" y="42257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接连接符 444"/>
            <p:cNvCxnSpPr/>
            <p:nvPr/>
          </p:nvCxnSpPr>
          <p:spPr>
            <a:xfrm rot="10665000">
              <a:off x="7056492" y="422771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/>
          </p:nvCxnSpPr>
          <p:spPr>
            <a:xfrm rot="10935000">
              <a:off x="6990391" y="422771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/>
            <p:cNvCxnSpPr/>
            <p:nvPr/>
          </p:nvCxnSpPr>
          <p:spPr>
            <a:xfrm rot="11070000">
              <a:off x="6957391" y="42257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/>
            <p:cNvCxnSpPr/>
            <p:nvPr/>
          </p:nvCxnSpPr>
          <p:spPr>
            <a:xfrm rot="11205000">
              <a:off x="6924495" y="422252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/>
            <p:cNvCxnSpPr/>
            <p:nvPr/>
          </p:nvCxnSpPr>
          <p:spPr>
            <a:xfrm rot="11340000">
              <a:off x="6891749" y="421800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/>
            <p:cNvCxnSpPr/>
            <p:nvPr/>
          </p:nvCxnSpPr>
          <p:spPr>
            <a:xfrm rot="11475000">
              <a:off x="6859207" y="42121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/>
            <p:cNvCxnSpPr/>
            <p:nvPr/>
          </p:nvCxnSpPr>
          <p:spPr>
            <a:xfrm rot="11610000">
              <a:off x="6826918" y="420510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/>
            <p:cNvCxnSpPr/>
            <p:nvPr/>
          </p:nvCxnSpPr>
          <p:spPr>
            <a:xfrm rot="11745000">
              <a:off x="6794932" y="419675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/>
            <p:cNvCxnSpPr/>
            <p:nvPr/>
          </p:nvCxnSpPr>
          <p:spPr>
            <a:xfrm rot="11880000">
              <a:off x="6763300" y="41871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/>
            <p:cNvCxnSpPr/>
            <p:nvPr/>
          </p:nvCxnSpPr>
          <p:spPr>
            <a:xfrm rot="12015000">
              <a:off x="6732066" y="417633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/>
            <p:cNvCxnSpPr/>
            <p:nvPr/>
          </p:nvCxnSpPr>
          <p:spPr>
            <a:xfrm rot="12150000">
              <a:off x="6701284" y="416428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接连接符 455"/>
            <p:cNvCxnSpPr/>
            <p:nvPr/>
          </p:nvCxnSpPr>
          <p:spPr>
            <a:xfrm rot="12285000">
              <a:off x="6670997" y="415103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/>
            <p:cNvCxnSpPr/>
            <p:nvPr/>
          </p:nvCxnSpPr>
          <p:spPr>
            <a:xfrm rot="12420000">
              <a:off x="6641256" y="413661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/>
            <p:cNvCxnSpPr/>
            <p:nvPr/>
          </p:nvCxnSpPr>
          <p:spPr>
            <a:xfrm rot="12555000">
              <a:off x="6612101" y="41210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接连接符 458"/>
            <p:cNvCxnSpPr/>
            <p:nvPr/>
          </p:nvCxnSpPr>
          <p:spPr>
            <a:xfrm rot="12690000">
              <a:off x="6583582" y="410431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/>
            <p:cNvCxnSpPr/>
            <p:nvPr/>
          </p:nvCxnSpPr>
          <p:spPr>
            <a:xfrm rot="12825000">
              <a:off x="6555741" y="40864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接连接符 460"/>
            <p:cNvCxnSpPr/>
            <p:nvPr/>
          </p:nvCxnSpPr>
          <p:spPr>
            <a:xfrm rot="12960000">
              <a:off x="6528621" y="406758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接连接符 461"/>
            <p:cNvCxnSpPr/>
            <p:nvPr/>
          </p:nvCxnSpPr>
          <p:spPr>
            <a:xfrm rot="13095000">
              <a:off x="6502264" y="40476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/>
            <p:cNvCxnSpPr/>
            <p:nvPr/>
          </p:nvCxnSpPr>
          <p:spPr>
            <a:xfrm rot="13230000">
              <a:off x="6476711" y="402666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接连接符 463"/>
            <p:cNvCxnSpPr/>
            <p:nvPr/>
          </p:nvCxnSpPr>
          <p:spPr>
            <a:xfrm rot="13365000">
              <a:off x="6452002" y="400470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接连接符 464"/>
            <p:cNvCxnSpPr/>
            <p:nvPr/>
          </p:nvCxnSpPr>
          <p:spPr>
            <a:xfrm rot="13500000">
              <a:off x="6428172" y="398179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接连接符 465"/>
            <p:cNvCxnSpPr/>
            <p:nvPr/>
          </p:nvCxnSpPr>
          <p:spPr>
            <a:xfrm rot="13635000">
              <a:off x="6405261" y="39579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接连接符 466"/>
            <p:cNvCxnSpPr/>
            <p:nvPr/>
          </p:nvCxnSpPr>
          <p:spPr>
            <a:xfrm rot="13770000">
              <a:off x="6383302" y="393325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接连接符 467"/>
            <p:cNvCxnSpPr/>
            <p:nvPr/>
          </p:nvCxnSpPr>
          <p:spPr>
            <a:xfrm rot="13905000">
              <a:off x="6362331" y="39077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/>
            <p:cNvCxnSpPr/>
            <p:nvPr/>
          </p:nvCxnSpPr>
          <p:spPr>
            <a:xfrm rot="14040000">
              <a:off x="6342380" y="388134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/>
            <p:cNvCxnSpPr/>
            <p:nvPr/>
          </p:nvCxnSpPr>
          <p:spPr>
            <a:xfrm rot="14175000">
              <a:off x="6323478" y="38542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连接符 470"/>
            <p:cNvCxnSpPr/>
            <p:nvPr/>
          </p:nvCxnSpPr>
          <p:spPr>
            <a:xfrm rot="14310000">
              <a:off x="6305657" y="382638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接连接符 471"/>
            <p:cNvCxnSpPr/>
            <p:nvPr/>
          </p:nvCxnSpPr>
          <p:spPr>
            <a:xfrm rot="14445000">
              <a:off x="6288941" y="379786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接连接符 472"/>
            <p:cNvCxnSpPr/>
            <p:nvPr/>
          </p:nvCxnSpPr>
          <p:spPr>
            <a:xfrm rot="14580000">
              <a:off x="6273358" y="376871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接连接符 473"/>
            <p:cNvCxnSpPr/>
            <p:nvPr/>
          </p:nvCxnSpPr>
          <p:spPr>
            <a:xfrm rot="14715000">
              <a:off x="6258932" y="37389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接连接符 474"/>
            <p:cNvCxnSpPr/>
            <p:nvPr/>
          </p:nvCxnSpPr>
          <p:spPr>
            <a:xfrm rot="14850000">
              <a:off x="6245684" y="37086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 rot="14985000">
              <a:off x="6233636" y="367790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 rot="15120000">
              <a:off x="6222805" y="364666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 rot="15255000">
              <a:off x="6213209" y="36150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 rot="15390000">
              <a:off x="6204864" y="358304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/>
            <p:cNvCxnSpPr/>
            <p:nvPr/>
          </p:nvCxnSpPr>
          <p:spPr>
            <a:xfrm rot="15525000">
              <a:off x="6197779" y="35507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接连接符 480"/>
            <p:cNvCxnSpPr/>
            <p:nvPr/>
          </p:nvCxnSpPr>
          <p:spPr>
            <a:xfrm rot="15660000">
              <a:off x="6191967" y="351821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/>
            <p:cNvCxnSpPr/>
            <p:nvPr/>
          </p:nvCxnSpPr>
          <p:spPr>
            <a:xfrm rot="15795000">
              <a:off x="6187438" y="348547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/>
            <p:cNvCxnSpPr/>
            <p:nvPr/>
          </p:nvCxnSpPr>
          <p:spPr>
            <a:xfrm rot="15930000">
              <a:off x="6184198" y="34525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接连接符 483"/>
            <p:cNvCxnSpPr/>
            <p:nvPr/>
          </p:nvCxnSpPr>
          <p:spPr>
            <a:xfrm rot="16065000">
              <a:off x="6182253" y="34195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接连接符 484"/>
            <p:cNvCxnSpPr/>
            <p:nvPr/>
          </p:nvCxnSpPr>
          <p:spPr>
            <a:xfrm rot="16335000">
              <a:off x="6182253" y="335347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接连接符 485"/>
            <p:cNvCxnSpPr/>
            <p:nvPr/>
          </p:nvCxnSpPr>
          <p:spPr>
            <a:xfrm rot="16470000">
              <a:off x="6184198" y="33204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接连接符 486"/>
            <p:cNvCxnSpPr/>
            <p:nvPr/>
          </p:nvCxnSpPr>
          <p:spPr>
            <a:xfrm rot="16605000">
              <a:off x="6187438" y="328757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/>
            <p:cNvCxnSpPr/>
            <p:nvPr/>
          </p:nvCxnSpPr>
          <p:spPr>
            <a:xfrm rot="16740000">
              <a:off x="6191967" y="325483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接连接符 488"/>
            <p:cNvCxnSpPr/>
            <p:nvPr/>
          </p:nvCxnSpPr>
          <p:spPr>
            <a:xfrm rot="16875000">
              <a:off x="6197779" y="322229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接连接符 489"/>
            <p:cNvCxnSpPr/>
            <p:nvPr/>
          </p:nvCxnSpPr>
          <p:spPr>
            <a:xfrm rot="17010000">
              <a:off x="6204864" y="31900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接连接符 490"/>
            <p:cNvCxnSpPr/>
            <p:nvPr/>
          </p:nvCxnSpPr>
          <p:spPr>
            <a:xfrm rot="17145000">
              <a:off x="6213209" y="315801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/>
            <p:cNvCxnSpPr/>
            <p:nvPr/>
          </p:nvCxnSpPr>
          <p:spPr>
            <a:xfrm rot="17280000">
              <a:off x="6222805" y="31263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/>
            <p:cNvCxnSpPr/>
            <p:nvPr/>
          </p:nvCxnSpPr>
          <p:spPr>
            <a:xfrm rot="17415000">
              <a:off x="6233636" y="309515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/>
            <p:cNvCxnSpPr/>
            <p:nvPr/>
          </p:nvCxnSpPr>
          <p:spPr>
            <a:xfrm rot="17550000">
              <a:off x="6245684" y="30643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接连接符 494"/>
            <p:cNvCxnSpPr/>
            <p:nvPr/>
          </p:nvCxnSpPr>
          <p:spPr>
            <a:xfrm rot="17685000">
              <a:off x="6258932" y="30340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接连接符 495"/>
            <p:cNvCxnSpPr/>
            <p:nvPr/>
          </p:nvCxnSpPr>
          <p:spPr>
            <a:xfrm rot="17820000">
              <a:off x="6273358" y="300433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接连接符 496"/>
            <p:cNvCxnSpPr/>
            <p:nvPr/>
          </p:nvCxnSpPr>
          <p:spPr>
            <a:xfrm rot="17955000">
              <a:off x="6288941" y="297518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接连接符 497"/>
            <p:cNvCxnSpPr/>
            <p:nvPr/>
          </p:nvCxnSpPr>
          <p:spPr>
            <a:xfrm rot="18090000">
              <a:off x="6305657" y="29466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接连接符 498"/>
            <p:cNvCxnSpPr/>
            <p:nvPr/>
          </p:nvCxnSpPr>
          <p:spPr>
            <a:xfrm rot="18225000">
              <a:off x="6323478" y="291882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接连接符 499"/>
            <p:cNvCxnSpPr/>
            <p:nvPr/>
          </p:nvCxnSpPr>
          <p:spPr>
            <a:xfrm rot="18360000">
              <a:off x="6342380" y="289170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直接连接符 500"/>
            <p:cNvCxnSpPr/>
            <p:nvPr/>
          </p:nvCxnSpPr>
          <p:spPr>
            <a:xfrm rot="18495000">
              <a:off x="6362331" y="286535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接连接符 501"/>
            <p:cNvCxnSpPr/>
            <p:nvPr/>
          </p:nvCxnSpPr>
          <p:spPr>
            <a:xfrm rot="18630000">
              <a:off x="6383302" y="283979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接连接符 502"/>
            <p:cNvCxnSpPr/>
            <p:nvPr/>
          </p:nvCxnSpPr>
          <p:spPr>
            <a:xfrm rot="18765000">
              <a:off x="6405261" y="281508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接连接符 503"/>
            <p:cNvCxnSpPr/>
            <p:nvPr/>
          </p:nvCxnSpPr>
          <p:spPr>
            <a:xfrm rot="18900000">
              <a:off x="6428172" y="279125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/>
            <p:cNvCxnSpPr/>
            <p:nvPr/>
          </p:nvCxnSpPr>
          <p:spPr>
            <a:xfrm rot="19035000">
              <a:off x="6452002" y="27683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/>
            <p:cNvCxnSpPr/>
            <p:nvPr/>
          </p:nvCxnSpPr>
          <p:spPr>
            <a:xfrm rot="19170000">
              <a:off x="6476711" y="274638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/>
            <p:cNvCxnSpPr/>
            <p:nvPr/>
          </p:nvCxnSpPr>
          <p:spPr>
            <a:xfrm rot="19305000">
              <a:off x="6502264" y="27254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/>
            <p:cNvCxnSpPr/>
            <p:nvPr/>
          </p:nvCxnSpPr>
          <p:spPr>
            <a:xfrm rot="19440000">
              <a:off x="6528621" y="27054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接连接符 508"/>
            <p:cNvCxnSpPr/>
            <p:nvPr/>
          </p:nvCxnSpPr>
          <p:spPr>
            <a:xfrm rot="19575000">
              <a:off x="6555741" y="268656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接连接符 509"/>
            <p:cNvCxnSpPr/>
            <p:nvPr/>
          </p:nvCxnSpPr>
          <p:spPr>
            <a:xfrm rot="19710000">
              <a:off x="6583582" y="26687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接连接符 510"/>
            <p:cNvCxnSpPr/>
            <p:nvPr/>
          </p:nvCxnSpPr>
          <p:spPr>
            <a:xfrm rot="19845000">
              <a:off x="6612101" y="265202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接连接符 511"/>
            <p:cNvCxnSpPr/>
            <p:nvPr/>
          </p:nvCxnSpPr>
          <p:spPr>
            <a:xfrm rot="19980000">
              <a:off x="6641256" y="26364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接连接符 512"/>
            <p:cNvCxnSpPr/>
            <p:nvPr/>
          </p:nvCxnSpPr>
          <p:spPr>
            <a:xfrm rot="20115000">
              <a:off x="6670997" y="26220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接连接符 513"/>
            <p:cNvCxnSpPr/>
            <p:nvPr/>
          </p:nvCxnSpPr>
          <p:spPr>
            <a:xfrm rot="20250000">
              <a:off x="6701284" y="26087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/>
            <p:cNvCxnSpPr/>
            <p:nvPr/>
          </p:nvCxnSpPr>
          <p:spPr>
            <a:xfrm rot="20385000">
              <a:off x="6732066" y="25967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/>
            <p:cNvCxnSpPr/>
            <p:nvPr/>
          </p:nvCxnSpPr>
          <p:spPr>
            <a:xfrm rot="20520000">
              <a:off x="6763300" y="258589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/>
            <p:cNvCxnSpPr/>
            <p:nvPr/>
          </p:nvCxnSpPr>
          <p:spPr>
            <a:xfrm rot="20655000">
              <a:off x="6794932" y="25762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/>
            <p:cNvCxnSpPr/>
            <p:nvPr/>
          </p:nvCxnSpPr>
          <p:spPr>
            <a:xfrm rot="20790000">
              <a:off x="6826918" y="256794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接连接符 518"/>
            <p:cNvCxnSpPr/>
            <p:nvPr/>
          </p:nvCxnSpPr>
          <p:spPr>
            <a:xfrm rot="20925000">
              <a:off x="6859207" y="25608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接连接符 519"/>
            <p:cNvCxnSpPr/>
            <p:nvPr/>
          </p:nvCxnSpPr>
          <p:spPr>
            <a:xfrm rot="21060000">
              <a:off x="6891749" y="255505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接连接符 520"/>
            <p:cNvCxnSpPr/>
            <p:nvPr/>
          </p:nvCxnSpPr>
          <p:spPr>
            <a:xfrm rot="21195000">
              <a:off x="6924495" y="255052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接连接符 521"/>
            <p:cNvCxnSpPr/>
            <p:nvPr/>
          </p:nvCxnSpPr>
          <p:spPr>
            <a:xfrm rot="21330000">
              <a:off x="6957391" y="254728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接连接符 522"/>
            <p:cNvCxnSpPr/>
            <p:nvPr/>
          </p:nvCxnSpPr>
          <p:spPr>
            <a:xfrm rot="21465000">
              <a:off x="6990391" y="254533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组合 523"/>
            <p:cNvGrpSpPr/>
            <p:nvPr/>
          </p:nvGrpSpPr>
          <p:grpSpPr>
            <a:xfrm>
              <a:off x="6132084" y="3436045"/>
              <a:ext cx="1784866" cy="0"/>
              <a:chOff x="1701800" y="2755900"/>
              <a:chExt cx="2746508" cy="0"/>
            </a:xfrm>
          </p:grpSpPr>
          <p:cxnSp>
            <p:nvCxnSpPr>
              <p:cNvPr id="534" name="直接连接符 533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组合 524"/>
            <p:cNvGrpSpPr/>
            <p:nvPr/>
          </p:nvGrpSpPr>
          <p:grpSpPr>
            <a:xfrm rot="5400000">
              <a:off x="6130021" y="3437533"/>
              <a:ext cx="1784866" cy="0"/>
              <a:chOff x="1701800" y="2755900"/>
              <a:chExt cx="2746508" cy="0"/>
            </a:xfrm>
          </p:grpSpPr>
          <p:cxnSp>
            <p:nvCxnSpPr>
              <p:cNvPr id="532" name="直接连接符 531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组合 525"/>
            <p:cNvGrpSpPr/>
            <p:nvPr/>
          </p:nvGrpSpPr>
          <p:grpSpPr>
            <a:xfrm rot="2700000">
              <a:off x="6178461" y="3389534"/>
              <a:ext cx="1784866" cy="0"/>
              <a:chOff x="1701800" y="2755900"/>
              <a:chExt cx="2746508" cy="0"/>
            </a:xfrm>
          </p:grpSpPr>
          <p:cxnSp>
            <p:nvCxnSpPr>
              <p:cNvPr id="530" name="直接连接符 529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组合 526"/>
            <p:cNvGrpSpPr/>
            <p:nvPr/>
          </p:nvGrpSpPr>
          <p:grpSpPr>
            <a:xfrm rot="18900000" flipH="1">
              <a:off x="6155355" y="3460596"/>
              <a:ext cx="1784866" cy="0"/>
              <a:chOff x="1701800" y="2755900"/>
              <a:chExt cx="2746508" cy="0"/>
            </a:xfrm>
          </p:grpSpPr>
          <p:cxnSp>
            <p:nvCxnSpPr>
              <p:cNvPr id="528" name="直接连接符 527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组合 535"/>
          <p:cNvGrpSpPr/>
          <p:nvPr/>
        </p:nvGrpSpPr>
        <p:grpSpPr>
          <a:xfrm>
            <a:off x="5531782" y="1110826"/>
            <a:ext cx="1640144" cy="1639550"/>
            <a:chOff x="2329031" y="904800"/>
            <a:chExt cx="2752780" cy="2752780"/>
          </a:xfrm>
        </p:grpSpPr>
        <p:sp>
          <p:nvSpPr>
            <p:cNvPr id="537" name="椭圆 536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38" name="椭圆 537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539" name="文本框 1607"/>
          <p:cNvSpPr txBox="1"/>
          <p:nvPr/>
        </p:nvSpPr>
        <p:spPr>
          <a:xfrm>
            <a:off x="5972552" y="1652893"/>
            <a:ext cx="83619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7030A0"/>
                </a:solidFill>
                <a:latin typeface="Impact" panose="020B0806030902050204" pitchFamily="34" charset="0"/>
              </a:rPr>
              <a:t>6%</a:t>
            </a:r>
            <a:endParaRPr lang="zh-CN" altLang="en-US" sz="27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grpSp>
        <p:nvGrpSpPr>
          <p:cNvPr id="540" name="组合 539"/>
          <p:cNvGrpSpPr/>
          <p:nvPr/>
        </p:nvGrpSpPr>
        <p:grpSpPr>
          <a:xfrm>
            <a:off x="5685588" y="1223501"/>
            <a:ext cx="1356280" cy="1374331"/>
            <a:chOff x="9370263" y="1923879"/>
            <a:chExt cx="1808138" cy="1832865"/>
          </a:xfrm>
        </p:grpSpPr>
        <p:cxnSp>
          <p:nvCxnSpPr>
            <p:cNvPr id="541" name="直接连接符 540"/>
            <p:cNvCxnSpPr/>
            <p:nvPr/>
          </p:nvCxnSpPr>
          <p:spPr>
            <a:xfrm>
              <a:off x="10261622" y="197146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直接连接符 541"/>
            <p:cNvCxnSpPr/>
            <p:nvPr/>
          </p:nvCxnSpPr>
          <p:spPr>
            <a:xfrm rot="135000">
              <a:off x="10294671" y="197211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直接连接符 542"/>
            <p:cNvCxnSpPr/>
            <p:nvPr/>
          </p:nvCxnSpPr>
          <p:spPr>
            <a:xfrm rot="270000">
              <a:off x="10327671" y="19740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rot="405000">
              <a:off x="10360569" y="197730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rot="540000">
              <a:off x="10393314" y="198183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rot="675000">
              <a:off x="10425856" y="19876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546"/>
            <p:cNvCxnSpPr/>
            <p:nvPr/>
          </p:nvCxnSpPr>
          <p:spPr>
            <a:xfrm rot="810000">
              <a:off x="10458145" y="199472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547"/>
            <p:cNvCxnSpPr/>
            <p:nvPr/>
          </p:nvCxnSpPr>
          <p:spPr>
            <a:xfrm rot="945000">
              <a:off x="10490131" y="200307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548"/>
            <p:cNvCxnSpPr/>
            <p:nvPr/>
          </p:nvCxnSpPr>
          <p:spPr>
            <a:xfrm rot="1080000">
              <a:off x="10521764" y="201266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549"/>
            <p:cNvCxnSpPr/>
            <p:nvPr/>
          </p:nvCxnSpPr>
          <p:spPr>
            <a:xfrm rot="1215000">
              <a:off x="10552996" y="202349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 rot="1350000">
              <a:off x="10583780" y="20355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551"/>
            <p:cNvCxnSpPr/>
            <p:nvPr/>
          </p:nvCxnSpPr>
          <p:spPr>
            <a:xfrm rot="1485000">
              <a:off x="10614065" y="20487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552"/>
            <p:cNvCxnSpPr/>
            <p:nvPr/>
          </p:nvCxnSpPr>
          <p:spPr>
            <a:xfrm rot="1620000">
              <a:off x="10643809" y="206322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553"/>
            <p:cNvCxnSpPr/>
            <p:nvPr/>
          </p:nvCxnSpPr>
          <p:spPr>
            <a:xfrm rot="1755000">
              <a:off x="10672961" y="20788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554"/>
            <p:cNvCxnSpPr/>
            <p:nvPr/>
          </p:nvCxnSpPr>
          <p:spPr>
            <a:xfrm rot="1890000">
              <a:off x="10701480" y="209551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/>
            <p:cNvCxnSpPr/>
            <p:nvPr/>
          </p:nvCxnSpPr>
          <p:spPr>
            <a:xfrm rot="2025000">
              <a:off x="10729322" y="211334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/>
            <p:cNvCxnSpPr/>
            <p:nvPr/>
          </p:nvCxnSpPr>
          <p:spPr>
            <a:xfrm rot="2160000">
              <a:off x="10756442" y="21322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557"/>
            <p:cNvCxnSpPr/>
            <p:nvPr/>
          </p:nvCxnSpPr>
          <p:spPr>
            <a:xfrm rot="2295000">
              <a:off x="10782799" y="21521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558"/>
            <p:cNvCxnSpPr/>
            <p:nvPr/>
          </p:nvCxnSpPr>
          <p:spPr>
            <a:xfrm rot="2430000">
              <a:off x="10808352" y="21731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559"/>
            <p:cNvCxnSpPr/>
            <p:nvPr/>
          </p:nvCxnSpPr>
          <p:spPr>
            <a:xfrm rot="2565000">
              <a:off x="10833061" y="2195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560"/>
            <p:cNvCxnSpPr/>
            <p:nvPr/>
          </p:nvCxnSpPr>
          <p:spPr>
            <a:xfrm rot="2700000">
              <a:off x="10856891" y="221803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561"/>
            <p:cNvCxnSpPr/>
            <p:nvPr/>
          </p:nvCxnSpPr>
          <p:spPr>
            <a:xfrm rot="2835000">
              <a:off x="10879803" y="22418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562"/>
            <p:cNvCxnSpPr/>
            <p:nvPr/>
          </p:nvCxnSpPr>
          <p:spPr>
            <a:xfrm rot="2970000">
              <a:off x="10901761" y="2266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563"/>
            <p:cNvCxnSpPr/>
            <p:nvPr/>
          </p:nvCxnSpPr>
          <p:spPr>
            <a:xfrm rot="3105000">
              <a:off x="10922732" y="229212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564"/>
            <p:cNvCxnSpPr/>
            <p:nvPr/>
          </p:nvCxnSpPr>
          <p:spPr>
            <a:xfrm rot="3240000">
              <a:off x="10942683" y="231848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/>
            <p:cNvCxnSpPr/>
            <p:nvPr/>
          </p:nvCxnSpPr>
          <p:spPr>
            <a:xfrm rot="3375000">
              <a:off x="10961585" y="23456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/>
            <p:cNvCxnSpPr/>
            <p:nvPr/>
          </p:nvCxnSpPr>
          <p:spPr>
            <a:xfrm rot="3510000">
              <a:off x="10979406" y="23734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567"/>
            <p:cNvCxnSpPr/>
            <p:nvPr/>
          </p:nvCxnSpPr>
          <p:spPr>
            <a:xfrm rot="3645000">
              <a:off x="10996122" y="24019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568"/>
            <p:cNvCxnSpPr/>
            <p:nvPr/>
          </p:nvCxnSpPr>
          <p:spPr>
            <a:xfrm rot="3780000">
              <a:off x="11011705" y="243111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569"/>
            <p:cNvCxnSpPr/>
            <p:nvPr/>
          </p:nvCxnSpPr>
          <p:spPr>
            <a:xfrm rot="3915000">
              <a:off x="11026131" y="24608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接连接符 570"/>
            <p:cNvCxnSpPr/>
            <p:nvPr/>
          </p:nvCxnSpPr>
          <p:spPr>
            <a:xfrm rot="4050000">
              <a:off x="11039379" y="24911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接连接符 571"/>
            <p:cNvCxnSpPr/>
            <p:nvPr/>
          </p:nvCxnSpPr>
          <p:spPr>
            <a:xfrm rot="4185000">
              <a:off x="11051428" y="252193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572"/>
            <p:cNvCxnSpPr/>
            <p:nvPr/>
          </p:nvCxnSpPr>
          <p:spPr>
            <a:xfrm rot="4320000">
              <a:off x="11062256" y="25531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接连接符 573"/>
            <p:cNvCxnSpPr/>
            <p:nvPr/>
          </p:nvCxnSpPr>
          <p:spPr>
            <a:xfrm rot="4455000">
              <a:off x="11071853" y="258479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接连接符 574"/>
            <p:cNvCxnSpPr/>
            <p:nvPr/>
          </p:nvCxnSpPr>
          <p:spPr>
            <a:xfrm rot="4590000">
              <a:off x="11080200" y="26167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直接连接符 575"/>
            <p:cNvCxnSpPr/>
            <p:nvPr/>
          </p:nvCxnSpPr>
          <p:spPr>
            <a:xfrm rot="4725000">
              <a:off x="11087285" y="264906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直接连接符 576"/>
            <p:cNvCxnSpPr/>
            <p:nvPr/>
          </p:nvCxnSpPr>
          <p:spPr>
            <a:xfrm rot="4860000">
              <a:off x="11093095" y="268161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直接连接符 577"/>
            <p:cNvCxnSpPr/>
            <p:nvPr/>
          </p:nvCxnSpPr>
          <p:spPr>
            <a:xfrm rot="4995000">
              <a:off x="11097625" y="271435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直接连接符 578"/>
            <p:cNvCxnSpPr/>
            <p:nvPr/>
          </p:nvCxnSpPr>
          <p:spPr>
            <a:xfrm rot="5130000">
              <a:off x="11100865" y="27472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接连接符 579"/>
            <p:cNvCxnSpPr/>
            <p:nvPr/>
          </p:nvCxnSpPr>
          <p:spPr>
            <a:xfrm rot="5265000">
              <a:off x="11102811" y="278025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580"/>
            <p:cNvCxnSpPr/>
            <p:nvPr/>
          </p:nvCxnSpPr>
          <p:spPr>
            <a:xfrm rot="5535000">
              <a:off x="11102811" y="2846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581"/>
            <p:cNvCxnSpPr/>
            <p:nvPr/>
          </p:nvCxnSpPr>
          <p:spPr>
            <a:xfrm rot="5670000">
              <a:off x="11100865" y="2879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582"/>
            <p:cNvCxnSpPr/>
            <p:nvPr/>
          </p:nvCxnSpPr>
          <p:spPr>
            <a:xfrm rot="5805000">
              <a:off x="11097625" y="291225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583"/>
            <p:cNvCxnSpPr/>
            <p:nvPr/>
          </p:nvCxnSpPr>
          <p:spPr>
            <a:xfrm rot="5940000">
              <a:off x="11093095" y="294499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584"/>
            <p:cNvCxnSpPr/>
            <p:nvPr/>
          </p:nvCxnSpPr>
          <p:spPr>
            <a:xfrm rot="6075000">
              <a:off x="11087285" y="29775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585"/>
            <p:cNvCxnSpPr/>
            <p:nvPr/>
          </p:nvCxnSpPr>
          <p:spPr>
            <a:xfrm rot="6210000">
              <a:off x="11080200" y="300982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586"/>
            <p:cNvCxnSpPr/>
            <p:nvPr/>
          </p:nvCxnSpPr>
          <p:spPr>
            <a:xfrm rot="6345000">
              <a:off x="11071853" y="30418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接连接符 587"/>
            <p:cNvCxnSpPr/>
            <p:nvPr/>
          </p:nvCxnSpPr>
          <p:spPr>
            <a:xfrm rot="6480000">
              <a:off x="11062256" y="30734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接连接符 588"/>
            <p:cNvCxnSpPr/>
            <p:nvPr/>
          </p:nvCxnSpPr>
          <p:spPr>
            <a:xfrm rot="6615000">
              <a:off x="11051428" y="310467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/>
            <p:cNvCxnSpPr/>
            <p:nvPr/>
          </p:nvCxnSpPr>
          <p:spPr>
            <a:xfrm rot="6750000">
              <a:off x="11039379" y="31354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590"/>
            <p:cNvCxnSpPr/>
            <p:nvPr/>
          </p:nvCxnSpPr>
          <p:spPr>
            <a:xfrm rot="6885000">
              <a:off x="11026131" y="31657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591"/>
            <p:cNvCxnSpPr/>
            <p:nvPr/>
          </p:nvCxnSpPr>
          <p:spPr>
            <a:xfrm rot="7020000">
              <a:off x="11011705" y="319549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592"/>
            <p:cNvCxnSpPr/>
            <p:nvPr/>
          </p:nvCxnSpPr>
          <p:spPr>
            <a:xfrm rot="7155000">
              <a:off x="10996122" y="322464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接连接符 593"/>
            <p:cNvCxnSpPr/>
            <p:nvPr/>
          </p:nvCxnSpPr>
          <p:spPr>
            <a:xfrm rot="7290000">
              <a:off x="10979406" y="325316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接连接符 594"/>
            <p:cNvCxnSpPr/>
            <p:nvPr/>
          </p:nvCxnSpPr>
          <p:spPr>
            <a:xfrm rot="7425000">
              <a:off x="10961585" y="32810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接连接符 595"/>
            <p:cNvCxnSpPr/>
            <p:nvPr/>
          </p:nvCxnSpPr>
          <p:spPr>
            <a:xfrm rot="7560000">
              <a:off x="10942683" y="3308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接连接符 596"/>
            <p:cNvCxnSpPr/>
            <p:nvPr/>
          </p:nvCxnSpPr>
          <p:spPr>
            <a:xfrm rot="7695000">
              <a:off x="10922732" y="33344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接连接符 597"/>
            <p:cNvCxnSpPr/>
            <p:nvPr/>
          </p:nvCxnSpPr>
          <p:spPr>
            <a:xfrm rot="7830000">
              <a:off x="10901761" y="336003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直接连接符 598"/>
            <p:cNvCxnSpPr/>
            <p:nvPr/>
          </p:nvCxnSpPr>
          <p:spPr>
            <a:xfrm rot="7965000">
              <a:off x="10879803" y="33847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接连接符 599"/>
            <p:cNvCxnSpPr/>
            <p:nvPr/>
          </p:nvCxnSpPr>
          <p:spPr>
            <a:xfrm rot="8100000">
              <a:off x="10856891" y="3408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直接连接符 600"/>
            <p:cNvCxnSpPr/>
            <p:nvPr/>
          </p:nvCxnSpPr>
          <p:spPr>
            <a:xfrm rot="8235000">
              <a:off x="10833061" y="343148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直接连接符 601"/>
            <p:cNvCxnSpPr/>
            <p:nvPr/>
          </p:nvCxnSpPr>
          <p:spPr>
            <a:xfrm rot="8370000">
              <a:off x="10808352" y="34534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直接连接符 602"/>
            <p:cNvCxnSpPr/>
            <p:nvPr/>
          </p:nvCxnSpPr>
          <p:spPr>
            <a:xfrm rot="8505000">
              <a:off x="10782799" y="34744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接连接符 603"/>
            <p:cNvCxnSpPr/>
            <p:nvPr/>
          </p:nvCxnSpPr>
          <p:spPr>
            <a:xfrm rot="8640000">
              <a:off x="10756442" y="34943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/>
            <p:cNvCxnSpPr/>
            <p:nvPr/>
          </p:nvCxnSpPr>
          <p:spPr>
            <a:xfrm rot="8775000">
              <a:off x="10729322" y="35132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接连接符 605"/>
            <p:cNvCxnSpPr/>
            <p:nvPr/>
          </p:nvCxnSpPr>
          <p:spPr>
            <a:xfrm rot="8910000">
              <a:off x="10701480" y="353108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接连接符 606"/>
            <p:cNvCxnSpPr/>
            <p:nvPr/>
          </p:nvCxnSpPr>
          <p:spPr>
            <a:xfrm rot="9045000">
              <a:off x="10672961" y="35478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接连接符 607"/>
            <p:cNvCxnSpPr/>
            <p:nvPr/>
          </p:nvCxnSpPr>
          <p:spPr>
            <a:xfrm rot="9180000">
              <a:off x="10643809" y="356338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接连接符 608"/>
            <p:cNvCxnSpPr/>
            <p:nvPr/>
          </p:nvCxnSpPr>
          <p:spPr>
            <a:xfrm rot="9315000">
              <a:off x="10614065" y="357781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接连接符 609"/>
            <p:cNvCxnSpPr/>
            <p:nvPr/>
          </p:nvCxnSpPr>
          <p:spPr>
            <a:xfrm rot="9450000">
              <a:off x="10583780" y="359106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接连接符 610"/>
            <p:cNvCxnSpPr/>
            <p:nvPr/>
          </p:nvCxnSpPr>
          <p:spPr>
            <a:xfrm rot="9585000">
              <a:off x="10552996" y="360310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直接连接符 611"/>
            <p:cNvCxnSpPr/>
            <p:nvPr/>
          </p:nvCxnSpPr>
          <p:spPr>
            <a:xfrm rot="9720000">
              <a:off x="10521764" y="36139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直接连接符 612"/>
            <p:cNvCxnSpPr/>
            <p:nvPr/>
          </p:nvCxnSpPr>
          <p:spPr>
            <a:xfrm rot="9855000">
              <a:off x="10490131" y="362353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接连接符 613"/>
            <p:cNvCxnSpPr/>
            <p:nvPr/>
          </p:nvCxnSpPr>
          <p:spPr>
            <a:xfrm rot="9990000">
              <a:off x="10458145" y="363188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614"/>
            <p:cNvCxnSpPr/>
            <p:nvPr/>
          </p:nvCxnSpPr>
          <p:spPr>
            <a:xfrm rot="10125000">
              <a:off x="10425856" y="36389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接连接符 615"/>
            <p:cNvCxnSpPr/>
            <p:nvPr/>
          </p:nvCxnSpPr>
          <p:spPr>
            <a:xfrm rot="10260000">
              <a:off x="10393314" y="364477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接连接符 616"/>
            <p:cNvCxnSpPr/>
            <p:nvPr/>
          </p:nvCxnSpPr>
          <p:spPr>
            <a:xfrm rot="10395000">
              <a:off x="10360569" y="364930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接连接符 617"/>
            <p:cNvCxnSpPr/>
            <p:nvPr/>
          </p:nvCxnSpPr>
          <p:spPr>
            <a:xfrm rot="10530000">
              <a:off x="10327671" y="36525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接连接符 618"/>
            <p:cNvCxnSpPr/>
            <p:nvPr/>
          </p:nvCxnSpPr>
          <p:spPr>
            <a:xfrm rot="10665000">
              <a:off x="10294671" y="365449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接连接符 619"/>
            <p:cNvCxnSpPr/>
            <p:nvPr/>
          </p:nvCxnSpPr>
          <p:spPr>
            <a:xfrm rot="10935000">
              <a:off x="10228572" y="365449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接连接符 620"/>
            <p:cNvCxnSpPr/>
            <p:nvPr/>
          </p:nvCxnSpPr>
          <p:spPr>
            <a:xfrm rot="11070000">
              <a:off x="10195572" y="36525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接连接符 621"/>
            <p:cNvCxnSpPr/>
            <p:nvPr/>
          </p:nvCxnSpPr>
          <p:spPr>
            <a:xfrm rot="11205000">
              <a:off x="10162674" y="364930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622"/>
            <p:cNvCxnSpPr/>
            <p:nvPr/>
          </p:nvCxnSpPr>
          <p:spPr>
            <a:xfrm rot="11340000">
              <a:off x="10129930" y="364477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接连接符 623"/>
            <p:cNvCxnSpPr/>
            <p:nvPr/>
          </p:nvCxnSpPr>
          <p:spPr>
            <a:xfrm rot="11475000">
              <a:off x="10097387" y="36389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接连接符 624"/>
            <p:cNvCxnSpPr/>
            <p:nvPr/>
          </p:nvCxnSpPr>
          <p:spPr>
            <a:xfrm rot="11610000">
              <a:off x="10065098" y="363188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接连接符 625"/>
            <p:cNvCxnSpPr/>
            <p:nvPr/>
          </p:nvCxnSpPr>
          <p:spPr>
            <a:xfrm rot="11745000">
              <a:off x="10033112" y="362353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接连接符 626"/>
            <p:cNvCxnSpPr/>
            <p:nvPr/>
          </p:nvCxnSpPr>
          <p:spPr>
            <a:xfrm rot="11880000">
              <a:off x="10001480" y="36139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627"/>
            <p:cNvCxnSpPr/>
            <p:nvPr/>
          </p:nvCxnSpPr>
          <p:spPr>
            <a:xfrm rot="12015000">
              <a:off x="9970247" y="360310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628"/>
            <p:cNvCxnSpPr/>
            <p:nvPr/>
          </p:nvCxnSpPr>
          <p:spPr>
            <a:xfrm rot="12150000">
              <a:off x="9939464" y="359106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629"/>
            <p:cNvCxnSpPr/>
            <p:nvPr/>
          </p:nvCxnSpPr>
          <p:spPr>
            <a:xfrm rot="12285000">
              <a:off x="9909178" y="357781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630"/>
            <p:cNvCxnSpPr/>
            <p:nvPr/>
          </p:nvCxnSpPr>
          <p:spPr>
            <a:xfrm rot="12420000">
              <a:off x="9879435" y="356338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631"/>
            <p:cNvCxnSpPr/>
            <p:nvPr/>
          </p:nvCxnSpPr>
          <p:spPr>
            <a:xfrm rot="12555000">
              <a:off x="9850282" y="35478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连接符 632"/>
            <p:cNvCxnSpPr/>
            <p:nvPr/>
          </p:nvCxnSpPr>
          <p:spPr>
            <a:xfrm rot="12690000">
              <a:off x="9821763" y="353108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接连接符 633"/>
            <p:cNvCxnSpPr/>
            <p:nvPr/>
          </p:nvCxnSpPr>
          <p:spPr>
            <a:xfrm rot="12825000">
              <a:off x="9793921" y="35132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接连接符 634"/>
            <p:cNvCxnSpPr/>
            <p:nvPr/>
          </p:nvCxnSpPr>
          <p:spPr>
            <a:xfrm rot="12960000">
              <a:off x="9766801" y="34943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接连接符 635"/>
            <p:cNvCxnSpPr/>
            <p:nvPr/>
          </p:nvCxnSpPr>
          <p:spPr>
            <a:xfrm rot="13095000">
              <a:off x="9740444" y="34744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接连接符 636"/>
            <p:cNvCxnSpPr/>
            <p:nvPr/>
          </p:nvCxnSpPr>
          <p:spPr>
            <a:xfrm rot="13230000">
              <a:off x="9714891" y="34534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接连接符 637"/>
            <p:cNvCxnSpPr/>
            <p:nvPr/>
          </p:nvCxnSpPr>
          <p:spPr>
            <a:xfrm rot="13365000">
              <a:off x="9690182" y="343148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接连接符 638"/>
            <p:cNvCxnSpPr/>
            <p:nvPr/>
          </p:nvCxnSpPr>
          <p:spPr>
            <a:xfrm rot="13500000">
              <a:off x="9666352" y="3408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639"/>
            <p:cNvCxnSpPr/>
            <p:nvPr/>
          </p:nvCxnSpPr>
          <p:spPr>
            <a:xfrm rot="13635000">
              <a:off x="9643441" y="33847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接连接符 640"/>
            <p:cNvCxnSpPr/>
            <p:nvPr/>
          </p:nvCxnSpPr>
          <p:spPr>
            <a:xfrm rot="13770000">
              <a:off x="9621482" y="336003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连接符 641"/>
            <p:cNvCxnSpPr/>
            <p:nvPr/>
          </p:nvCxnSpPr>
          <p:spPr>
            <a:xfrm rot="13905000">
              <a:off x="9600512" y="33344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642"/>
            <p:cNvCxnSpPr/>
            <p:nvPr/>
          </p:nvCxnSpPr>
          <p:spPr>
            <a:xfrm rot="14040000">
              <a:off x="9580560" y="3308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643"/>
            <p:cNvCxnSpPr/>
            <p:nvPr/>
          </p:nvCxnSpPr>
          <p:spPr>
            <a:xfrm rot="14175000">
              <a:off x="9561659" y="32810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644"/>
            <p:cNvCxnSpPr/>
            <p:nvPr/>
          </p:nvCxnSpPr>
          <p:spPr>
            <a:xfrm rot="14310000">
              <a:off x="9543837" y="325316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645"/>
            <p:cNvCxnSpPr/>
            <p:nvPr/>
          </p:nvCxnSpPr>
          <p:spPr>
            <a:xfrm rot="14445000">
              <a:off x="9527121" y="322464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连接符 646"/>
            <p:cNvCxnSpPr/>
            <p:nvPr/>
          </p:nvCxnSpPr>
          <p:spPr>
            <a:xfrm rot="14580000">
              <a:off x="9511538" y="319549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接连接符 647"/>
            <p:cNvCxnSpPr/>
            <p:nvPr/>
          </p:nvCxnSpPr>
          <p:spPr>
            <a:xfrm rot="14715000">
              <a:off x="9497112" y="31657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接连接符 648"/>
            <p:cNvCxnSpPr/>
            <p:nvPr/>
          </p:nvCxnSpPr>
          <p:spPr>
            <a:xfrm rot="14850000">
              <a:off x="9483864" y="31354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接连接符 649"/>
            <p:cNvCxnSpPr/>
            <p:nvPr/>
          </p:nvCxnSpPr>
          <p:spPr>
            <a:xfrm rot="14985000">
              <a:off x="9471815" y="310467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直接连接符 650"/>
            <p:cNvCxnSpPr/>
            <p:nvPr/>
          </p:nvCxnSpPr>
          <p:spPr>
            <a:xfrm rot="15120000">
              <a:off x="9460985" y="30734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直接连接符 651"/>
            <p:cNvCxnSpPr/>
            <p:nvPr/>
          </p:nvCxnSpPr>
          <p:spPr>
            <a:xfrm rot="15255000">
              <a:off x="9451390" y="30418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直接连接符 652"/>
            <p:cNvCxnSpPr/>
            <p:nvPr/>
          </p:nvCxnSpPr>
          <p:spPr>
            <a:xfrm rot="15390000">
              <a:off x="9443043" y="300982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直接连接符 653"/>
            <p:cNvCxnSpPr/>
            <p:nvPr/>
          </p:nvCxnSpPr>
          <p:spPr>
            <a:xfrm rot="15525000">
              <a:off x="9435958" y="29775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直接连接符 654"/>
            <p:cNvCxnSpPr/>
            <p:nvPr/>
          </p:nvCxnSpPr>
          <p:spPr>
            <a:xfrm rot="15660000">
              <a:off x="9430147" y="294499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直接连接符 655"/>
            <p:cNvCxnSpPr/>
            <p:nvPr/>
          </p:nvCxnSpPr>
          <p:spPr>
            <a:xfrm rot="15795000">
              <a:off x="9425618" y="291225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直接连接符 656"/>
            <p:cNvCxnSpPr/>
            <p:nvPr/>
          </p:nvCxnSpPr>
          <p:spPr>
            <a:xfrm rot="15930000">
              <a:off x="9422378" y="2879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657"/>
            <p:cNvCxnSpPr/>
            <p:nvPr/>
          </p:nvCxnSpPr>
          <p:spPr>
            <a:xfrm rot="16065000">
              <a:off x="9420432" y="2846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6335000">
              <a:off x="9420432" y="278025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6470000">
              <a:off x="9422378" y="27472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16605000">
              <a:off x="9425618" y="271435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16740000">
              <a:off x="9430147" y="268161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16875000">
              <a:off x="9435958" y="264906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 rot="17010000">
              <a:off x="9443043" y="26167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7145000">
              <a:off x="9451390" y="258479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直接连接符 665"/>
            <p:cNvCxnSpPr/>
            <p:nvPr/>
          </p:nvCxnSpPr>
          <p:spPr>
            <a:xfrm rot="17280000">
              <a:off x="9460985" y="25531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直接连接符 666"/>
            <p:cNvCxnSpPr/>
            <p:nvPr/>
          </p:nvCxnSpPr>
          <p:spPr>
            <a:xfrm rot="17415000">
              <a:off x="9471815" y="252193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直接连接符 667"/>
            <p:cNvCxnSpPr/>
            <p:nvPr/>
          </p:nvCxnSpPr>
          <p:spPr>
            <a:xfrm rot="17550000">
              <a:off x="9483864" y="24911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直接连接符 668"/>
            <p:cNvCxnSpPr/>
            <p:nvPr/>
          </p:nvCxnSpPr>
          <p:spPr>
            <a:xfrm rot="17685000">
              <a:off x="9497112" y="24608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直接连接符 669"/>
            <p:cNvCxnSpPr/>
            <p:nvPr/>
          </p:nvCxnSpPr>
          <p:spPr>
            <a:xfrm rot="17820000">
              <a:off x="9511538" y="243111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直接连接符 670"/>
            <p:cNvCxnSpPr/>
            <p:nvPr/>
          </p:nvCxnSpPr>
          <p:spPr>
            <a:xfrm rot="17955000">
              <a:off x="9527121" y="24019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直接连接符 671"/>
            <p:cNvCxnSpPr/>
            <p:nvPr/>
          </p:nvCxnSpPr>
          <p:spPr>
            <a:xfrm rot="18090000">
              <a:off x="9543837" y="23734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直接连接符 672"/>
            <p:cNvCxnSpPr/>
            <p:nvPr/>
          </p:nvCxnSpPr>
          <p:spPr>
            <a:xfrm rot="18225000">
              <a:off x="9561659" y="23456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直接连接符 673"/>
            <p:cNvCxnSpPr/>
            <p:nvPr/>
          </p:nvCxnSpPr>
          <p:spPr>
            <a:xfrm rot="18360000">
              <a:off x="9580560" y="231848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直接连接符 674"/>
            <p:cNvCxnSpPr/>
            <p:nvPr/>
          </p:nvCxnSpPr>
          <p:spPr>
            <a:xfrm rot="18495000">
              <a:off x="9600512" y="229212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直接连接符 675"/>
            <p:cNvCxnSpPr/>
            <p:nvPr/>
          </p:nvCxnSpPr>
          <p:spPr>
            <a:xfrm rot="18630000">
              <a:off x="9621482" y="2266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直接连接符 676"/>
            <p:cNvCxnSpPr/>
            <p:nvPr/>
          </p:nvCxnSpPr>
          <p:spPr>
            <a:xfrm rot="18765000">
              <a:off x="9643441" y="22418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直接连接符 677"/>
            <p:cNvCxnSpPr/>
            <p:nvPr/>
          </p:nvCxnSpPr>
          <p:spPr>
            <a:xfrm rot="18900000">
              <a:off x="9666352" y="221803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直接连接符 678"/>
            <p:cNvCxnSpPr/>
            <p:nvPr/>
          </p:nvCxnSpPr>
          <p:spPr>
            <a:xfrm rot="19035000">
              <a:off x="9690182" y="2195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直接连接符 679"/>
            <p:cNvCxnSpPr/>
            <p:nvPr/>
          </p:nvCxnSpPr>
          <p:spPr>
            <a:xfrm rot="19170000">
              <a:off x="9714891" y="21731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直接连接符 680"/>
            <p:cNvCxnSpPr/>
            <p:nvPr/>
          </p:nvCxnSpPr>
          <p:spPr>
            <a:xfrm rot="19305000">
              <a:off x="9740444" y="21521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直接连接符 681"/>
            <p:cNvCxnSpPr/>
            <p:nvPr/>
          </p:nvCxnSpPr>
          <p:spPr>
            <a:xfrm rot="19440000">
              <a:off x="9766801" y="21322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682"/>
            <p:cNvCxnSpPr/>
            <p:nvPr/>
          </p:nvCxnSpPr>
          <p:spPr>
            <a:xfrm rot="19575000">
              <a:off x="9793921" y="21133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683"/>
            <p:cNvCxnSpPr/>
            <p:nvPr/>
          </p:nvCxnSpPr>
          <p:spPr>
            <a:xfrm rot="19710000">
              <a:off x="9821763" y="209551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直接连接符 684"/>
            <p:cNvCxnSpPr/>
            <p:nvPr/>
          </p:nvCxnSpPr>
          <p:spPr>
            <a:xfrm rot="19845000">
              <a:off x="9850282" y="207880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直接连接符 685"/>
            <p:cNvCxnSpPr/>
            <p:nvPr/>
          </p:nvCxnSpPr>
          <p:spPr>
            <a:xfrm rot="19980000">
              <a:off x="9879435" y="20632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直接连接符 686"/>
            <p:cNvCxnSpPr/>
            <p:nvPr/>
          </p:nvCxnSpPr>
          <p:spPr>
            <a:xfrm rot="20115000">
              <a:off x="9909178" y="20487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直接连接符 687"/>
            <p:cNvCxnSpPr/>
            <p:nvPr/>
          </p:nvCxnSpPr>
          <p:spPr>
            <a:xfrm rot="20250000">
              <a:off x="9939464" y="20355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直接连接符 688"/>
            <p:cNvCxnSpPr/>
            <p:nvPr/>
          </p:nvCxnSpPr>
          <p:spPr>
            <a:xfrm rot="20385000">
              <a:off x="9970247" y="202349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689"/>
            <p:cNvCxnSpPr/>
            <p:nvPr/>
          </p:nvCxnSpPr>
          <p:spPr>
            <a:xfrm rot="20520000">
              <a:off x="10001480" y="20126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690"/>
            <p:cNvCxnSpPr/>
            <p:nvPr/>
          </p:nvCxnSpPr>
          <p:spPr>
            <a:xfrm rot="20655000">
              <a:off x="10033112" y="200307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直接连接符 691"/>
            <p:cNvCxnSpPr/>
            <p:nvPr/>
          </p:nvCxnSpPr>
          <p:spPr>
            <a:xfrm rot="20790000">
              <a:off x="10065098" y="199472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直接连接符 692"/>
            <p:cNvCxnSpPr/>
            <p:nvPr/>
          </p:nvCxnSpPr>
          <p:spPr>
            <a:xfrm rot="20925000">
              <a:off x="10097387" y="19876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693"/>
            <p:cNvCxnSpPr/>
            <p:nvPr/>
          </p:nvCxnSpPr>
          <p:spPr>
            <a:xfrm rot="21060000">
              <a:off x="10129930" y="198183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接连接符 694"/>
            <p:cNvCxnSpPr/>
            <p:nvPr/>
          </p:nvCxnSpPr>
          <p:spPr>
            <a:xfrm rot="21195000">
              <a:off x="10162674" y="197730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直接连接符 695"/>
            <p:cNvCxnSpPr/>
            <p:nvPr/>
          </p:nvCxnSpPr>
          <p:spPr>
            <a:xfrm rot="21330000">
              <a:off x="10195572" y="197406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696"/>
            <p:cNvCxnSpPr/>
            <p:nvPr/>
          </p:nvCxnSpPr>
          <p:spPr>
            <a:xfrm rot="21465000">
              <a:off x="10228572" y="197211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8" name="组合 697"/>
            <p:cNvGrpSpPr/>
            <p:nvPr/>
          </p:nvGrpSpPr>
          <p:grpSpPr>
            <a:xfrm>
              <a:off x="9370263" y="2862823"/>
              <a:ext cx="1784866" cy="0"/>
              <a:chOff x="1701800" y="2755900"/>
              <a:chExt cx="2746508" cy="0"/>
            </a:xfrm>
          </p:grpSpPr>
          <p:cxnSp>
            <p:nvCxnSpPr>
              <p:cNvPr id="708" name="直接连接符 707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接连接符 708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组合 698"/>
            <p:cNvGrpSpPr/>
            <p:nvPr/>
          </p:nvGrpSpPr>
          <p:grpSpPr>
            <a:xfrm rot="5400000">
              <a:off x="9368201" y="2864311"/>
              <a:ext cx="1784866" cy="0"/>
              <a:chOff x="1701800" y="2755900"/>
              <a:chExt cx="2746508" cy="0"/>
            </a:xfrm>
          </p:grpSpPr>
          <p:cxnSp>
            <p:nvCxnSpPr>
              <p:cNvPr id="706" name="直接连接符 705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组合 699"/>
            <p:cNvGrpSpPr/>
            <p:nvPr/>
          </p:nvGrpSpPr>
          <p:grpSpPr>
            <a:xfrm rot="2700000">
              <a:off x="9416641" y="2816312"/>
              <a:ext cx="1784866" cy="0"/>
              <a:chOff x="1701800" y="2755900"/>
              <a:chExt cx="2746508" cy="0"/>
            </a:xfrm>
          </p:grpSpPr>
          <p:cxnSp>
            <p:nvCxnSpPr>
              <p:cNvPr id="704" name="直接连接符 703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直接连接符 704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组合 700"/>
            <p:cNvGrpSpPr/>
            <p:nvPr/>
          </p:nvGrpSpPr>
          <p:grpSpPr>
            <a:xfrm rot="18900000" flipH="1">
              <a:off x="9393535" y="2887374"/>
              <a:ext cx="1784866" cy="0"/>
              <a:chOff x="1701800" y="2755900"/>
              <a:chExt cx="2746508" cy="0"/>
            </a:xfrm>
          </p:grpSpPr>
          <p:cxnSp>
            <p:nvCxnSpPr>
              <p:cNvPr id="702" name="直接连接符 701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直接连接符 702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0" name="组合 709"/>
          <p:cNvGrpSpPr/>
          <p:nvPr/>
        </p:nvGrpSpPr>
        <p:grpSpPr>
          <a:xfrm>
            <a:off x="3649141" y="3022334"/>
            <a:ext cx="1403053" cy="1422110"/>
            <a:chOff x="6655354" y="4322879"/>
            <a:chExt cx="1870493" cy="1896585"/>
          </a:xfrm>
        </p:grpSpPr>
        <p:sp>
          <p:nvSpPr>
            <p:cNvPr id="711" name="文本框 168"/>
            <p:cNvSpPr txBox="1"/>
            <p:nvPr/>
          </p:nvSpPr>
          <p:spPr>
            <a:xfrm>
              <a:off x="6655354" y="4322879"/>
              <a:ext cx="1870493" cy="4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rgbClr val="F661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到店率</a:t>
              </a:r>
              <a:endParaRPr lang="zh-CN" altLang="en-US" sz="1500" dirty="0">
                <a:solidFill>
                  <a:srgbClr val="F661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2" name="文本框 113"/>
            <p:cNvSpPr txBox="1"/>
            <p:nvPr/>
          </p:nvSpPr>
          <p:spPr>
            <a:xfrm>
              <a:off x="6673660" y="4805204"/>
              <a:ext cx="1727322" cy="141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邀约</a:t>
              </a:r>
              <a:r>
                <a:rPr lang="en-US" altLang="zh-CN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实际到店</a:t>
              </a:r>
              <a:r>
                <a:rPr lang="en-US" altLang="zh-CN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3" name="组合 712"/>
          <p:cNvGrpSpPr/>
          <p:nvPr/>
        </p:nvGrpSpPr>
        <p:grpSpPr>
          <a:xfrm>
            <a:off x="1551601" y="3022334"/>
            <a:ext cx="1403053" cy="1098895"/>
            <a:chOff x="3858998" y="4322879"/>
            <a:chExt cx="1870493" cy="1465532"/>
          </a:xfrm>
        </p:grpSpPr>
        <p:sp>
          <p:nvSpPr>
            <p:cNvPr id="714" name="文本框 170"/>
            <p:cNvSpPr txBox="1"/>
            <p:nvPr/>
          </p:nvSpPr>
          <p:spPr>
            <a:xfrm>
              <a:off x="3858998" y="4322879"/>
              <a:ext cx="1870493" cy="4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邀约率</a:t>
              </a:r>
              <a:endParaRPr lang="zh-CN" altLang="en-US" sz="15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5" name="文本框 113"/>
            <p:cNvSpPr txBox="1"/>
            <p:nvPr/>
          </p:nvSpPr>
          <p:spPr>
            <a:xfrm>
              <a:off x="3915404" y="4805204"/>
              <a:ext cx="1727322" cy="9832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电话邀约</a:t>
              </a:r>
              <a:r>
                <a:rPr lang="en-US" altLang="zh-CN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r>
                <a:rPr lang="zh-CN" altLang="en-US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答应来店</a:t>
              </a:r>
              <a:r>
                <a:rPr lang="en-US" altLang="zh-CN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844001" y="3022334"/>
            <a:ext cx="1403053" cy="1422110"/>
            <a:chOff x="9581453" y="4322879"/>
            <a:chExt cx="1870493" cy="1896585"/>
          </a:xfrm>
        </p:grpSpPr>
        <p:sp>
          <p:nvSpPr>
            <p:cNvPr id="717" name="文本框 166"/>
            <p:cNvSpPr txBox="1"/>
            <p:nvPr/>
          </p:nvSpPr>
          <p:spPr>
            <a:xfrm>
              <a:off x="9581453" y="4322879"/>
              <a:ext cx="1870493" cy="4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成交率</a:t>
              </a:r>
              <a:endParaRPr lang="zh-CN" altLang="en-US" sz="15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" name="文本框 113"/>
            <p:cNvSpPr txBox="1"/>
            <p:nvPr/>
          </p:nvSpPr>
          <p:spPr>
            <a:xfrm>
              <a:off x="9634793" y="4805204"/>
              <a:ext cx="1727322" cy="141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到店</a:t>
              </a:r>
              <a:r>
                <a:rPr lang="en-US" altLang="zh-CN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成交</a:t>
              </a:r>
              <a:r>
                <a:rPr lang="en-US" altLang="zh-CN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0" name="圆角矩形 729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731" name="组合 730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732" name="燕尾形 73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3" name="燕尾形 73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87071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4" name="燕尾形 73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E8707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35" name="组合 734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736" name="燕尾形 73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7" name="燕尾形 73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87071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8" name="燕尾形 73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E8707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39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p>
            <a:pPr marL="0" lvl="1" algn="ctr"/>
            <a:r>
              <a:rPr lang="zh-CN" altLang="en-US" sz="15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活动效果</a:t>
            </a:r>
            <a:endParaRPr lang="zh-CN" altLang="en-US" sz="1500" b="1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18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8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6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36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5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53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5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365" grpId="0"/>
      <p:bldP spid="539" grpId="0"/>
      <p:bldP spid="730" grpId="0" bldLvl="0" animBg="1"/>
      <p:bldP spid="7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24097" y="2355782"/>
            <a:ext cx="2429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20306" y="1599895"/>
            <a:ext cx="1523789" cy="1523789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AF9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4503100" y="1917315"/>
            <a:ext cx="1752125" cy="4603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费用明细</a:t>
            </a:r>
            <a:endParaRPr lang="zh-CN" altLang="en-US" sz="2400" b="1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3000594" y="2057477"/>
            <a:ext cx="564483" cy="54190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10800000">
            <a:off x="7363143" y="-19863"/>
            <a:ext cx="1789259" cy="1656434"/>
          </a:xfrm>
          <a:prstGeom prst="triangle">
            <a:avLst>
              <a:gd name="adj" fmla="val 0"/>
            </a:avLst>
          </a:prstGeom>
          <a:solidFill>
            <a:srgbClr val="00AF9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1" name="等腰三角形 40"/>
          <p:cNvSpPr/>
          <p:nvPr/>
        </p:nvSpPr>
        <p:spPr>
          <a:xfrm>
            <a:off x="0" y="3523383"/>
            <a:ext cx="1789259" cy="1656434"/>
          </a:xfrm>
          <a:prstGeom prst="triangle">
            <a:avLst>
              <a:gd name="adj" fmla="val 0"/>
            </a:avLst>
          </a:prstGeom>
          <a:solidFill>
            <a:srgbClr val="00AF9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AF9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AF9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AF9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AF9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费用明细</a:t>
            </a:r>
            <a:endParaRPr lang="zh-CN" altLang="en-US" sz="1500" b="1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461135" y="1155700"/>
          <a:ext cx="6178550" cy="3119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25"/>
                <a:gridCol w="1381125"/>
                <a:gridCol w="709930"/>
                <a:gridCol w="633095"/>
                <a:gridCol w="711200"/>
                <a:gridCol w="711200"/>
                <a:gridCol w="1323975"/>
              </a:tblGrid>
              <a:tr h="38481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物料/礼品清单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单价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总价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7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场地布置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主背景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平方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舞台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平方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用自己的舞台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7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饼干、糕点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份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7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公仔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互动礼品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7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随手礼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售后提供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0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1295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84315" y="1459912"/>
            <a:ext cx="1046460" cy="104646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1ACB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4766" y="1459912"/>
            <a:ext cx="1046460" cy="1046460"/>
            <a:chOff x="1677608" y="2996952"/>
            <a:chExt cx="1395643" cy="1395643"/>
          </a:xfrm>
        </p:grpSpPr>
        <p:sp>
          <p:nvSpPr>
            <p:cNvPr id="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8707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85218" y="1459912"/>
            <a:ext cx="1046460" cy="1046460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B8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94800" y="1441114"/>
            <a:ext cx="1046460" cy="104646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70"/>
          <p:cNvSpPr txBox="1"/>
          <p:nvPr/>
        </p:nvSpPr>
        <p:spPr>
          <a:xfrm flipH="1">
            <a:off x="2782712" y="1660933"/>
            <a:ext cx="26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3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活</a:t>
            </a:r>
            <a:endParaRPr lang="zh-CN" altLang="id-ID" sz="3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71"/>
          <p:cNvSpPr txBox="1"/>
          <p:nvPr/>
        </p:nvSpPr>
        <p:spPr>
          <a:xfrm flipH="1">
            <a:off x="3881157" y="1667918"/>
            <a:ext cx="26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3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动</a:t>
            </a:r>
            <a:endParaRPr lang="zh-CN" altLang="id-ID" sz="3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72"/>
          <p:cNvSpPr txBox="1"/>
          <p:nvPr/>
        </p:nvSpPr>
        <p:spPr>
          <a:xfrm flipH="1">
            <a:off x="4980445" y="1696493"/>
            <a:ext cx="26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3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总</a:t>
            </a:r>
            <a:endParaRPr lang="zh-CN" altLang="id-ID" sz="3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73"/>
          <p:cNvSpPr txBox="1"/>
          <p:nvPr/>
        </p:nvSpPr>
        <p:spPr>
          <a:xfrm flipH="1">
            <a:off x="6071123" y="1686968"/>
            <a:ext cx="26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3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结</a:t>
            </a:r>
            <a:endParaRPr lang="zh-CN" altLang="id-ID" sz="3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90"/>
          <p:cNvSpPr/>
          <p:nvPr/>
        </p:nvSpPr>
        <p:spPr>
          <a:xfrm>
            <a:off x="-27507" y="3219653"/>
            <a:ext cx="9188822" cy="1943710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663A77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1" name="组合 20"/>
          <p:cNvGrpSpPr/>
          <p:nvPr/>
        </p:nvGrpSpPr>
        <p:grpSpPr>
          <a:xfrm>
            <a:off x="6550840" y="466065"/>
            <a:ext cx="2610475" cy="539919"/>
            <a:chOff x="8418008" y="4529445"/>
            <a:chExt cx="348154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>
            <a:xfrm>
              <a:off x="8418008" y="4529445"/>
              <a:ext cx="3481540" cy="720080"/>
            </a:xfrm>
            <a:custGeom>
              <a:avLst/>
              <a:gdLst>
                <a:gd name="connsiteX0" fmla="*/ 646485 w 3481540"/>
                <a:gd name="connsiteY0" fmla="*/ 0 h 720080"/>
                <a:gd name="connsiteX1" fmla="*/ 3481540 w 3481540"/>
                <a:gd name="connsiteY1" fmla="*/ 0 h 720080"/>
                <a:gd name="connsiteX2" fmla="*/ 3481540 w 3481540"/>
                <a:gd name="connsiteY2" fmla="*/ 720080 h 720080"/>
                <a:gd name="connsiteX3" fmla="*/ 0 w 3481540"/>
                <a:gd name="connsiteY3" fmla="*/ 720080 h 720080"/>
                <a:gd name="connsiteX4" fmla="*/ 646485 w 3481540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540" h="72008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509595" y="4694947"/>
              <a:ext cx="1441402" cy="328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01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：潘浩源</a:t>
              </a:r>
              <a:endParaRPr lang="en-US" altLang="zh-CN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78"/>
          <p:cNvSpPr txBox="1"/>
          <p:nvPr/>
        </p:nvSpPr>
        <p:spPr>
          <a:xfrm>
            <a:off x="2304339" y="3676407"/>
            <a:ext cx="452681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汇报完毕，谢谢观看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4"/>
          <p:cNvSpPr txBox="1"/>
          <p:nvPr/>
        </p:nvSpPr>
        <p:spPr>
          <a:xfrm>
            <a:off x="2956206" y="4292935"/>
            <a:ext cx="3171906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 潘浩源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438277" y="1039612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/>
          <p:nvPr/>
        </p:nvSpPr>
        <p:spPr>
          <a:xfrm>
            <a:off x="1736702" y="2046836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椭圆 27"/>
          <p:cNvSpPr/>
          <p:nvPr/>
        </p:nvSpPr>
        <p:spPr>
          <a:xfrm>
            <a:off x="4518116" y="2532762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椭圆 28"/>
          <p:cNvSpPr/>
          <p:nvPr/>
        </p:nvSpPr>
        <p:spPr>
          <a:xfrm>
            <a:off x="5687235" y="1130303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椭圆 29"/>
          <p:cNvSpPr/>
          <p:nvPr/>
        </p:nvSpPr>
        <p:spPr>
          <a:xfrm>
            <a:off x="7175954" y="2236529"/>
            <a:ext cx="485927" cy="485927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/>
          <p:nvPr/>
        </p:nvSpPr>
        <p:spPr>
          <a:xfrm>
            <a:off x="6083338" y="2625617"/>
            <a:ext cx="312690" cy="312690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31"/>
          <p:cNvSpPr/>
          <p:nvPr/>
        </p:nvSpPr>
        <p:spPr>
          <a:xfrm>
            <a:off x="3644124" y="2409767"/>
            <a:ext cx="215851" cy="215851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椭圆 32"/>
          <p:cNvSpPr/>
          <p:nvPr/>
        </p:nvSpPr>
        <p:spPr>
          <a:xfrm>
            <a:off x="1142790" y="2046835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椭圆 33"/>
          <p:cNvSpPr/>
          <p:nvPr/>
        </p:nvSpPr>
        <p:spPr>
          <a:xfrm>
            <a:off x="2678359" y="1210565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椭圆 34"/>
          <p:cNvSpPr/>
          <p:nvPr/>
        </p:nvSpPr>
        <p:spPr>
          <a:xfrm>
            <a:off x="8053758" y="2141682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6" name="椭圆 35"/>
          <p:cNvSpPr/>
          <p:nvPr/>
        </p:nvSpPr>
        <p:spPr>
          <a:xfrm>
            <a:off x="5841641" y="2476567"/>
            <a:ext cx="139887" cy="139887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9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24500" y="1193122"/>
            <a:ext cx="6695001" cy="2958271"/>
          </a:xfrm>
          <a:prstGeom prst="roundRect">
            <a:avLst/>
          </a:prstGeom>
          <a:noFill/>
          <a:ln w="12700">
            <a:solidFill>
              <a:srgbClr val="663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5" name="组合 4"/>
          <p:cNvGrpSpPr/>
          <p:nvPr/>
        </p:nvGrpSpPr>
        <p:grpSpPr>
          <a:xfrm>
            <a:off x="779783" y="646252"/>
            <a:ext cx="1277595" cy="1277595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1ACB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4"/>
          <p:cNvSpPr txBox="1"/>
          <p:nvPr/>
        </p:nvSpPr>
        <p:spPr>
          <a:xfrm>
            <a:off x="1014275" y="1146791"/>
            <a:ext cx="809879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55534" y="419734"/>
            <a:ext cx="379388" cy="379388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椭圆 9"/>
          <p:cNvSpPr/>
          <p:nvPr/>
        </p:nvSpPr>
        <p:spPr>
          <a:xfrm>
            <a:off x="2057378" y="799122"/>
            <a:ext cx="485927" cy="485927"/>
          </a:xfrm>
          <a:prstGeom prst="ellipse">
            <a:avLst/>
          </a:prstGeom>
          <a:solidFill>
            <a:srgbClr val="E870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椭圆 10"/>
          <p:cNvSpPr/>
          <p:nvPr/>
        </p:nvSpPr>
        <p:spPr>
          <a:xfrm>
            <a:off x="252645" y="1095355"/>
            <a:ext cx="379388" cy="379388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椭圆 11"/>
          <p:cNvSpPr/>
          <p:nvPr/>
        </p:nvSpPr>
        <p:spPr>
          <a:xfrm>
            <a:off x="558310" y="1474743"/>
            <a:ext cx="221474" cy="221474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3" name="椭圆 12"/>
          <p:cNvSpPr/>
          <p:nvPr/>
        </p:nvSpPr>
        <p:spPr>
          <a:xfrm>
            <a:off x="643163" y="919469"/>
            <a:ext cx="130332" cy="130332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4" name="矩形 13"/>
          <p:cNvSpPr/>
          <p:nvPr/>
        </p:nvSpPr>
        <p:spPr>
          <a:xfrm>
            <a:off x="1710427" y="1869855"/>
            <a:ext cx="5723146" cy="1544320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下半年以来，店面客流量明显下降，为了促进客户进店量以及绑定更多成交老客户，维护老客户关系，提升客户满意度，以确保后期老客户返店维修保养，推荐新客户。因此，举行这次交车活动，使客户感受到汇诚众泰的对客户的关怀！</a:t>
            </a:r>
            <a:endParaRPr lang="zh-CN" altLang="en-US" sz="1600" b="1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17071" y="3106441"/>
            <a:ext cx="1204324" cy="1204324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screen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87643" y="3648964"/>
            <a:ext cx="1004858" cy="1004858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975791" y="4004093"/>
            <a:ext cx="266176" cy="266176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椭圆 21"/>
          <p:cNvSpPr/>
          <p:nvPr/>
        </p:nvSpPr>
        <p:spPr>
          <a:xfrm>
            <a:off x="7376236" y="4187725"/>
            <a:ext cx="379388" cy="379388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椭圆 22"/>
          <p:cNvSpPr/>
          <p:nvPr/>
        </p:nvSpPr>
        <p:spPr>
          <a:xfrm>
            <a:off x="8379786" y="4161907"/>
            <a:ext cx="379388" cy="379388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椭圆 23"/>
          <p:cNvSpPr/>
          <p:nvPr/>
        </p:nvSpPr>
        <p:spPr>
          <a:xfrm>
            <a:off x="8453166" y="2769373"/>
            <a:ext cx="485927" cy="485927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椭圆 24"/>
          <p:cNvSpPr/>
          <p:nvPr/>
        </p:nvSpPr>
        <p:spPr>
          <a:xfrm>
            <a:off x="6252722" y="4381142"/>
            <a:ext cx="189694" cy="189694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椭圆 25"/>
          <p:cNvSpPr/>
          <p:nvPr/>
        </p:nvSpPr>
        <p:spPr>
          <a:xfrm>
            <a:off x="7173449" y="3583474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/>
          <p:nvPr/>
        </p:nvSpPr>
        <p:spPr>
          <a:xfrm>
            <a:off x="8759428" y="2482564"/>
            <a:ext cx="189694" cy="18969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椭圆 27"/>
          <p:cNvSpPr/>
          <p:nvPr/>
        </p:nvSpPr>
        <p:spPr>
          <a:xfrm>
            <a:off x="5453889" y="4074180"/>
            <a:ext cx="126002" cy="126002"/>
          </a:xfrm>
          <a:prstGeom prst="ellipse">
            <a:avLst/>
          </a:prstGeom>
          <a:solidFill>
            <a:srgbClr val="663A7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129686" y="-129014"/>
            <a:ext cx="1545234" cy="1804603"/>
          </a:xfrm>
          <a:prstGeom prst="triangle">
            <a:avLst>
              <a:gd name="adj" fmla="val 0"/>
            </a:avLst>
          </a:prstGeom>
          <a:solidFill>
            <a:srgbClr val="663A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等腰三角形 4"/>
          <p:cNvSpPr/>
          <p:nvPr/>
        </p:nvSpPr>
        <p:spPr>
          <a:xfrm rot="16200000">
            <a:off x="7489360" y="3488191"/>
            <a:ext cx="1545234" cy="1764045"/>
          </a:xfrm>
          <a:prstGeom prst="triangle">
            <a:avLst>
              <a:gd name="adj" fmla="val 0"/>
            </a:avLst>
          </a:prstGeom>
          <a:solidFill>
            <a:srgbClr val="663A7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6" name="组合 5"/>
          <p:cNvGrpSpPr/>
          <p:nvPr/>
        </p:nvGrpSpPr>
        <p:grpSpPr>
          <a:xfrm>
            <a:off x="3926915" y="376293"/>
            <a:ext cx="1277595" cy="1277595"/>
            <a:chOff x="1677608" y="2996952"/>
            <a:chExt cx="1395643" cy="1395643"/>
          </a:xfrm>
        </p:grpSpPr>
        <p:sp>
          <p:nvSpPr>
            <p:cNvPr id="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标题 4"/>
          <p:cNvSpPr txBox="1"/>
          <p:nvPr/>
        </p:nvSpPr>
        <p:spPr>
          <a:xfrm>
            <a:off x="4188712" y="928266"/>
            <a:ext cx="809879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02665" y="149774"/>
            <a:ext cx="379388" cy="379388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椭圆 10"/>
          <p:cNvSpPr/>
          <p:nvPr/>
        </p:nvSpPr>
        <p:spPr>
          <a:xfrm>
            <a:off x="5204509" y="529162"/>
            <a:ext cx="485927" cy="485927"/>
          </a:xfrm>
          <a:prstGeom prst="ellipse">
            <a:avLst/>
          </a:prstGeom>
          <a:solidFill>
            <a:srgbClr val="01ACB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椭圆 11"/>
          <p:cNvSpPr/>
          <p:nvPr/>
        </p:nvSpPr>
        <p:spPr>
          <a:xfrm>
            <a:off x="3399777" y="825395"/>
            <a:ext cx="379388" cy="379388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3" name="椭圆 12"/>
          <p:cNvSpPr/>
          <p:nvPr/>
        </p:nvSpPr>
        <p:spPr>
          <a:xfrm>
            <a:off x="3705441" y="1204783"/>
            <a:ext cx="221474" cy="221474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4" name="椭圆 13"/>
          <p:cNvSpPr/>
          <p:nvPr/>
        </p:nvSpPr>
        <p:spPr>
          <a:xfrm>
            <a:off x="3790294" y="649509"/>
            <a:ext cx="130332" cy="130332"/>
          </a:xfrm>
          <a:prstGeom prst="ellipse">
            <a:avLst/>
          </a:prstGeom>
          <a:solidFill>
            <a:srgbClr val="FFB8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" name="圆角矩形 15"/>
          <p:cNvSpPr/>
          <p:nvPr/>
        </p:nvSpPr>
        <p:spPr>
          <a:xfrm>
            <a:off x="960092" y="3228966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0070C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84043" y="2369183"/>
            <a:ext cx="701895" cy="701895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1ACB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0" name="文本框 9"/>
          <p:cNvSpPr txBox="1"/>
          <p:nvPr/>
        </p:nvSpPr>
        <p:spPr>
          <a:xfrm>
            <a:off x="1062524" y="3288128"/>
            <a:ext cx="1127568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活动概述</a:t>
            </a:r>
            <a:endParaRPr lang="zh-CN" altLang="en-US" sz="150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1465377" y="2619001"/>
            <a:ext cx="339227" cy="23293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406771" y="3228966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0070C0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30723" y="2369183"/>
            <a:ext cx="701895" cy="701895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B8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509203" y="3288128"/>
            <a:ext cx="1127568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1500" b="1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931922" y="2602400"/>
            <a:ext cx="300646" cy="2362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864553" y="3228966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0070C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188505" y="2369183"/>
            <a:ext cx="701895" cy="701895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3966986" y="3288128"/>
            <a:ext cx="1127568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</a:t>
            </a:r>
            <a:endParaRPr lang="zh-CN" altLang="en-US" sz="1500" b="1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4389041" y="2554704"/>
            <a:ext cx="299965" cy="296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5322336" y="3228966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0070C0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646287" y="2369183"/>
            <a:ext cx="701895" cy="701895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8707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5424768" y="3288128"/>
            <a:ext cx="1127568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活动总结</a:t>
            </a:r>
            <a:endParaRPr lang="zh-CN" altLang="en-US" sz="1500" b="1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5875427" y="2597643"/>
            <a:ext cx="302904" cy="25746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780118" y="3228966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0070C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104070" y="2369183"/>
            <a:ext cx="701895" cy="701895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AF9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8" name="文本框 9"/>
          <p:cNvSpPr txBox="1"/>
          <p:nvPr/>
        </p:nvSpPr>
        <p:spPr>
          <a:xfrm>
            <a:off x="6882550" y="3288128"/>
            <a:ext cx="1127568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费用明细</a:t>
            </a:r>
            <a:endParaRPr lang="zh-CN" altLang="en-US" sz="1500" b="1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7327838" y="2612136"/>
            <a:ext cx="265095" cy="254491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0" grpId="0"/>
      <p:bldP spid="21" grpId="0" bldLvl="0" animBg="1"/>
      <p:bldP spid="23" grpId="0" animBg="1"/>
      <p:bldP spid="27" grpId="0"/>
      <p:bldP spid="28" grpId="0" bldLvl="0" animBg="1"/>
      <p:bldP spid="30" grpId="0" animBg="1"/>
      <p:bldP spid="34" grpId="0"/>
      <p:bldP spid="35" grpId="0" bldLvl="0" animBg="1"/>
      <p:bldP spid="37" grpId="0" animBg="1"/>
      <p:bldP spid="41" grpId="0"/>
      <p:bldP spid="42" grpId="0" bldLvl="0" animBg="1"/>
      <p:bldP spid="44" grpId="0" animBg="1"/>
      <p:bldP spid="48" grpId="0"/>
      <p:bldP spid="4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24097" y="2355782"/>
            <a:ext cx="2429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20306" y="1599895"/>
            <a:ext cx="1523789" cy="1523789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1ACB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KSO_Shape"/>
          <p:cNvSpPr/>
          <p:nvPr/>
        </p:nvSpPr>
        <p:spPr bwMode="auto">
          <a:xfrm>
            <a:off x="2896914" y="1971930"/>
            <a:ext cx="771161" cy="529529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49"/>
          <p:cNvSpPr/>
          <p:nvPr/>
        </p:nvSpPr>
        <p:spPr>
          <a:xfrm>
            <a:off x="4464016" y="1867494"/>
            <a:ext cx="1752125" cy="5219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2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活动概述</a:t>
            </a:r>
            <a:endParaRPr lang="zh-CN" altLang="en-US" sz="28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66629" y="2463766"/>
            <a:ext cx="3416300" cy="161290"/>
            <a:chOff x="4369395" y="3284984"/>
            <a:chExt cx="4556252" cy="215109"/>
          </a:xfrm>
        </p:grpSpPr>
        <p:sp>
          <p:nvSpPr>
            <p:cNvPr id="11" name="文本框 10"/>
            <p:cNvSpPr txBox="1"/>
            <p:nvPr/>
          </p:nvSpPr>
          <p:spPr>
            <a:xfrm>
              <a:off x="4581964" y="3284984"/>
              <a:ext cx="4343683" cy="215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活动主题：迎新春 贺新年 东莞汇诚众泰汽车交车仪式</a:t>
              </a:r>
              <a:endParaRPr lang="zh-CN" altLang="en-US" sz="10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464016" y="2680169"/>
            <a:ext cx="3301366" cy="161290"/>
            <a:chOff x="4369395" y="3284984"/>
            <a:chExt cx="4402966" cy="215109"/>
          </a:xfrm>
        </p:grpSpPr>
        <p:sp>
          <p:nvSpPr>
            <p:cNvPr id="21" name="文本框 9"/>
            <p:cNvSpPr txBox="1"/>
            <p:nvPr/>
          </p:nvSpPr>
          <p:spPr>
            <a:xfrm>
              <a:off x="4581964" y="3284984"/>
              <a:ext cx="4190397" cy="215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活动时间：</a:t>
              </a:r>
              <a:r>
                <a:rPr lang="en-US" altLang="zh-CN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日 </a:t>
              </a:r>
              <a:r>
                <a:rPr lang="en-US" altLang="zh-CN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12:00-17:00</a:t>
              </a:r>
              <a:endParaRPr lang="zh-CN" altLang="en-US" sz="10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464016" y="2896137"/>
            <a:ext cx="3301366" cy="807720"/>
            <a:chOff x="4369395" y="3284984"/>
            <a:chExt cx="4402966" cy="107724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64" y="3284984"/>
              <a:ext cx="4190397" cy="10772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活动目的和意义：</a:t>
              </a:r>
              <a:endParaRPr lang="zh-CN" altLang="en-US" sz="10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/>
              <a:r>
                <a:rPr lang="zh-CN" altLang="en-US" sz="105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邀请车主二次回店进行交车仪式，增进客户对汇诚众泰的服务品质意向，增加客户满意度，利用会员制绑定客户到店消费，同时也是对汇诚众泰的品牌宣传提供更大的帮助。</a:t>
              </a:r>
              <a:endParaRPr lang="zh-CN" altLang="en-US" sz="10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55" name="等腰三角形 54"/>
          <p:cNvSpPr/>
          <p:nvPr/>
        </p:nvSpPr>
        <p:spPr>
          <a:xfrm rot="10800000">
            <a:off x="7363143" y="-19863"/>
            <a:ext cx="1789259" cy="1656434"/>
          </a:xfrm>
          <a:prstGeom prst="triangle">
            <a:avLst>
              <a:gd name="adj" fmla="val 0"/>
            </a:avLst>
          </a:prstGeom>
          <a:solidFill>
            <a:srgbClr val="01ACB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等腰三角形 55"/>
          <p:cNvSpPr/>
          <p:nvPr/>
        </p:nvSpPr>
        <p:spPr>
          <a:xfrm>
            <a:off x="0" y="3523383"/>
            <a:ext cx="1789259" cy="1656434"/>
          </a:xfrm>
          <a:prstGeom prst="triangle">
            <a:avLst>
              <a:gd name="adj" fmla="val 0"/>
            </a:avLst>
          </a:prstGeom>
          <a:solidFill>
            <a:srgbClr val="01ACB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24097" y="2355782"/>
            <a:ext cx="2429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20306" y="1599895"/>
            <a:ext cx="1523789" cy="1523789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B8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4539017" y="1912206"/>
            <a:ext cx="1752125" cy="4603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2400" b="1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4240" y="2715260"/>
            <a:ext cx="1076960" cy="307340"/>
            <a:chOff x="4369395" y="3284984"/>
            <a:chExt cx="1436675" cy="248296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6" y="3284984"/>
              <a:ext cx="1224134" cy="248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711700" y="2998470"/>
            <a:ext cx="1076960" cy="307340"/>
            <a:chOff x="4369395" y="3284984"/>
            <a:chExt cx="1436675" cy="248296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6" y="3284984"/>
              <a:ext cx="1224134" cy="248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711700" y="3290570"/>
            <a:ext cx="1076960" cy="307340"/>
            <a:chOff x="4369395" y="3284984"/>
            <a:chExt cx="1436675" cy="248296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6" y="3284984"/>
              <a:ext cx="1224134" cy="248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售后部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2933369" y="2118032"/>
            <a:ext cx="697663" cy="54811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0" name="等腰三角形 49"/>
          <p:cNvSpPr/>
          <p:nvPr/>
        </p:nvSpPr>
        <p:spPr>
          <a:xfrm rot="5400000">
            <a:off x="55601" y="-54929"/>
            <a:ext cx="1545234" cy="1656434"/>
          </a:xfrm>
          <a:prstGeom prst="triangle">
            <a:avLst>
              <a:gd name="adj" fmla="val 0"/>
            </a:avLst>
          </a:prstGeom>
          <a:solidFill>
            <a:srgbClr val="FFB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等腰三角形 50"/>
          <p:cNvSpPr/>
          <p:nvPr/>
        </p:nvSpPr>
        <p:spPr>
          <a:xfrm rot="16200000">
            <a:off x="7543166" y="3541997"/>
            <a:ext cx="1545234" cy="1656434"/>
          </a:xfrm>
          <a:prstGeom prst="triangle">
            <a:avLst>
              <a:gd name="adj" fmla="val 0"/>
            </a:avLst>
          </a:prstGeom>
          <a:solidFill>
            <a:srgbClr val="FFB8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4353" y="1147973"/>
            <a:ext cx="1609079" cy="1608497"/>
            <a:chOff x="1367367" y="1923540"/>
            <a:chExt cx="2091076" cy="209107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1452218" y="2113785"/>
              <a:ext cx="1921373" cy="1710589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6" name="组合 15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781176" y="1147973"/>
            <a:ext cx="1609079" cy="1608497"/>
            <a:chOff x="3751324" y="1923540"/>
            <a:chExt cx="2091076" cy="209107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3907120" y="2113785"/>
              <a:ext cx="1921373" cy="1710587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22" name="组合 21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23" name="任意多边形 22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824812" y="1147973"/>
            <a:ext cx="1615449" cy="1608497"/>
            <a:chOff x="6258959" y="1923540"/>
            <a:chExt cx="2099355" cy="209107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436941" y="2113786"/>
              <a:ext cx="1921373" cy="1710589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8" name="组合 27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871147" y="1147973"/>
            <a:ext cx="1616423" cy="1608497"/>
            <a:chOff x="8787513" y="1923540"/>
            <a:chExt cx="2100620" cy="209107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966762" y="2113784"/>
              <a:ext cx="1921371" cy="1710589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34" name="组合 33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8" name="文本框 23"/>
          <p:cNvSpPr txBox="1"/>
          <p:nvPr/>
        </p:nvSpPr>
        <p:spPr>
          <a:xfrm>
            <a:off x="756435" y="3757517"/>
            <a:ext cx="1341692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活动统筹策划、执行、主持。</a:t>
            </a:r>
            <a:endParaRPr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4013" y="3113165"/>
            <a:ext cx="1447988" cy="478780"/>
            <a:chOff x="940739" y="4267247"/>
            <a:chExt cx="1930400" cy="638521"/>
          </a:xfrm>
        </p:grpSpPr>
        <p:sp>
          <p:nvSpPr>
            <p:cNvPr id="40" name="任意多边形 39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2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EB9624"/>
                  </a:solidFill>
                  <a:latin typeface="+mn-ea"/>
                </a:rPr>
                <a:t>潘浩源</a:t>
              </a:r>
              <a:endParaRPr lang="zh-CN" altLang="en-US" sz="1015" b="1" dirty="0">
                <a:solidFill>
                  <a:srgbClr val="EB9624"/>
                </a:solidFill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40916" y="3113165"/>
            <a:ext cx="1447988" cy="478780"/>
            <a:chOff x="940739" y="4267247"/>
            <a:chExt cx="1930400" cy="638521"/>
          </a:xfrm>
        </p:grpSpPr>
        <p:sp>
          <p:nvSpPr>
            <p:cNvPr id="44" name="任意多边形 43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6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01ACBE"/>
                  </a:solidFill>
                  <a:latin typeface="+mn-ea"/>
                </a:rPr>
                <a:t>余总</a:t>
              </a:r>
              <a:endParaRPr lang="zh-CN" altLang="en-US" sz="1015" b="1" dirty="0">
                <a:solidFill>
                  <a:srgbClr val="01ACBE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937819" y="3113165"/>
            <a:ext cx="1447988" cy="478780"/>
            <a:chOff x="940739" y="4267247"/>
            <a:chExt cx="1930400" cy="638521"/>
          </a:xfrm>
        </p:grpSpPr>
        <p:sp>
          <p:nvSpPr>
            <p:cNvPr id="48" name="任意多边形 47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0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FF7171"/>
                  </a:solidFill>
                  <a:latin typeface="+mn-ea"/>
                </a:rPr>
                <a:t>欧阳总</a:t>
              </a:r>
              <a:endParaRPr lang="zh-CN" altLang="en-US" sz="1015" b="1" dirty="0">
                <a:solidFill>
                  <a:srgbClr val="FF7171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034723" y="3113165"/>
            <a:ext cx="1447988" cy="478780"/>
            <a:chOff x="940739" y="4267247"/>
            <a:chExt cx="1930400" cy="638521"/>
          </a:xfrm>
        </p:grpSpPr>
        <p:sp>
          <p:nvSpPr>
            <p:cNvPr id="52" name="任意多边形 51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4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7030A0"/>
                  </a:solidFill>
                  <a:latin typeface="+mn-ea"/>
                </a:rPr>
                <a:t>财务</a:t>
              </a:r>
              <a:endParaRPr lang="zh-CN" altLang="en-US" sz="1015" b="1" dirty="0">
                <a:solidFill>
                  <a:srgbClr val="7030A0"/>
                </a:solidFill>
                <a:latin typeface="+mn-ea"/>
              </a:endParaRPr>
            </a:p>
          </p:txBody>
        </p:sp>
      </p:grpSp>
      <p:sp>
        <p:nvSpPr>
          <p:cNvPr id="55" name="文本框 23"/>
          <p:cNvSpPr txBox="1"/>
          <p:nvPr/>
        </p:nvSpPr>
        <p:spPr>
          <a:xfrm>
            <a:off x="2892119" y="3757517"/>
            <a:ext cx="1341692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售后服务协调，车主大讲堂、汽车保养知识</a:t>
            </a:r>
            <a:endParaRPr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23"/>
          <p:cNvSpPr txBox="1"/>
          <p:nvPr/>
        </p:nvSpPr>
        <p:spPr>
          <a:xfrm>
            <a:off x="4992912" y="3757517"/>
            <a:ext cx="1341692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销售部客户邀约到店，确保客户到店率。</a:t>
            </a:r>
            <a:endParaRPr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23"/>
          <p:cNvSpPr txBox="1"/>
          <p:nvPr/>
        </p:nvSpPr>
        <p:spPr>
          <a:xfrm>
            <a:off x="7108359" y="3757517"/>
            <a:ext cx="1341692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财务支持</a:t>
            </a:r>
            <a:endParaRPr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6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8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24097" y="2355782"/>
            <a:ext cx="2429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20306" y="1599895"/>
            <a:ext cx="1523789" cy="1523789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63A7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4534321" y="1912206"/>
            <a:ext cx="1752125" cy="4603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</a:t>
            </a:r>
            <a:endParaRPr lang="zh-CN" altLang="en-US" sz="2400" b="1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3222201" y="1383927"/>
            <a:ext cx="53986" cy="53986"/>
          </a:xfrm>
          <a:prstGeom prst="ellipse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65D7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2964246" y="1981184"/>
            <a:ext cx="635910" cy="62955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rot="10800000">
            <a:off x="7363143" y="-19863"/>
            <a:ext cx="1789259" cy="1656434"/>
          </a:xfrm>
          <a:prstGeom prst="triangle">
            <a:avLst>
              <a:gd name="adj" fmla="val 0"/>
            </a:avLst>
          </a:prstGeom>
          <a:solidFill>
            <a:srgbClr val="663A7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等腰三角形 60"/>
          <p:cNvSpPr/>
          <p:nvPr/>
        </p:nvSpPr>
        <p:spPr>
          <a:xfrm>
            <a:off x="0" y="3523383"/>
            <a:ext cx="1789259" cy="1656434"/>
          </a:xfrm>
          <a:prstGeom prst="triangle">
            <a:avLst>
              <a:gd name="adj" fmla="val 0"/>
            </a:avLst>
          </a:prstGeom>
          <a:solidFill>
            <a:srgbClr val="663A7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69634" y="2125403"/>
            <a:ext cx="1188385" cy="1340363"/>
            <a:chOff x="5292155" y="2834526"/>
            <a:chExt cx="1584307" cy="1787565"/>
          </a:xfrm>
        </p:grpSpPr>
        <p:sp>
          <p:nvSpPr>
            <p:cNvPr id="15" name="Freeform 5"/>
            <p:cNvSpPr/>
            <p:nvPr/>
          </p:nvSpPr>
          <p:spPr bwMode="auto">
            <a:xfrm rot="16200000">
              <a:off x="5190526" y="2936155"/>
              <a:ext cx="1787565" cy="158430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gradFill flip="none" rotWithShape="1">
                <a:gsLst>
                  <a:gs pos="80000">
                    <a:schemeClr val="bg1">
                      <a:lumMod val="95000"/>
                    </a:schemeClr>
                  </a:gs>
                  <a:gs pos="60000">
                    <a:schemeClr val="bg1">
                      <a:lumMod val="6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2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90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0000116">
              <a:off x="5408541" y="2892189"/>
              <a:ext cx="539066" cy="31148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35000">
                  <a:srgbClr val="FFFFFF">
                    <a:alpha val="30000"/>
                  </a:srgbClr>
                </a:gs>
                <a:gs pos="72000">
                  <a:srgbClr val="FFFFFF">
                    <a:alpha val="2000"/>
                  </a:srgb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 rot="16200000">
              <a:off x="5094111" y="3071113"/>
              <a:ext cx="1487874" cy="1038694"/>
            </a:xfrm>
            <a:custGeom>
              <a:avLst/>
              <a:gdLst>
                <a:gd name="connsiteX0" fmla="*/ 1627099 w 1627099"/>
                <a:gd name="connsiteY0" fmla="*/ 866278 h 1135888"/>
                <a:gd name="connsiteX1" fmla="*/ 1605773 w 1627099"/>
                <a:gd name="connsiteY1" fmla="*/ 954470 h 1135888"/>
                <a:gd name="connsiteX2" fmla="*/ 1535702 w 1627099"/>
                <a:gd name="connsiteY2" fmla="*/ 1075909 h 1135888"/>
                <a:gd name="connsiteX3" fmla="*/ 1501093 w 1627099"/>
                <a:gd name="connsiteY3" fmla="*/ 1135888 h 1135888"/>
                <a:gd name="connsiteX4" fmla="*/ 0 w 1627099"/>
                <a:gd name="connsiteY4" fmla="*/ 269231 h 1135888"/>
                <a:gd name="connsiteX5" fmla="*/ 7275 w 1627099"/>
                <a:gd name="connsiteY5" fmla="*/ 256623 h 1135888"/>
                <a:gd name="connsiteX6" fmla="*/ 104462 w 1627099"/>
                <a:gd name="connsiteY6" fmla="*/ 88193 h 1135888"/>
                <a:gd name="connsiteX7" fmla="*/ 258005 w 1627099"/>
                <a:gd name="connsiteY7" fmla="*/ 0 h 1135888"/>
                <a:gd name="connsiteX8" fmla="*/ 1054155 w 1627099"/>
                <a:gd name="connsiteY8" fmla="*/ 0 h 1135888"/>
                <a:gd name="connsiteX9" fmla="*/ 1207698 w 1627099"/>
                <a:gd name="connsiteY9" fmla="*/ 88193 h 1135888"/>
                <a:gd name="connsiteX10" fmla="*/ 1605773 w 1627099"/>
                <a:gd name="connsiteY10" fmla="*/ 778085 h 1135888"/>
                <a:gd name="connsiteX11" fmla="*/ 1627099 w 1627099"/>
                <a:gd name="connsiteY11" fmla="*/ 866278 h 1135888"/>
                <a:gd name="connsiteX0-1" fmla="*/ 1627099 w 1627099"/>
                <a:gd name="connsiteY0-2" fmla="*/ 866278 h 1135888"/>
                <a:gd name="connsiteX1-3" fmla="*/ 1605773 w 1627099"/>
                <a:gd name="connsiteY1-4" fmla="*/ 954470 h 1135888"/>
                <a:gd name="connsiteX2-5" fmla="*/ 1535702 w 1627099"/>
                <a:gd name="connsiteY2-6" fmla="*/ 1075909 h 1135888"/>
                <a:gd name="connsiteX3-7" fmla="*/ 1501093 w 1627099"/>
                <a:gd name="connsiteY3-8" fmla="*/ 1135888 h 1135888"/>
                <a:gd name="connsiteX4-9" fmla="*/ 0 w 1627099"/>
                <a:gd name="connsiteY4-10" fmla="*/ 269231 h 1135888"/>
                <a:gd name="connsiteX5-11" fmla="*/ 104462 w 1627099"/>
                <a:gd name="connsiteY5-12" fmla="*/ 88193 h 1135888"/>
                <a:gd name="connsiteX6-13" fmla="*/ 258005 w 1627099"/>
                <a:gd name="connsiteY6-14" fmla="*/ 0 h 1135888"/>
                <a:gd name="connsiteX7-15" fmla="*/ 1054155 w 1627099"/>
                <a:gd name="connsiteY7-16" fmla="*/ 0 h 1135888"/>
                <a:gd name="connsiteX8-17" fmla="*/ 1207698 w 1627099"/>
                <a:gd name="connsiteY8-18" fmla="*/ 88193 h 1135888"/>
                <a:gd name="connsiteX9-19" fmla="*/ 1605773 w 1627099"/>
                <a:gd name="connsiteY9-20" fmla="*/ 778085 h 1135888"/>
                <a:gd name="connsiteX10-21" fmla="*/ 1627099 w 1627099"/>
                <a:gd name="connsiteY10-22" fmla="*/ 866278 h 1135888"/>
                <a:gd name="connsiteX0-23" fmla="*/ 1627099 w 1627099"/>
                <a:gd name="connsiteY0-24" fmla="*/ 866278 h 1135888"/>
                <a:gd name="connsiteX1-25" fmla="*/ 1605773 w 1627099"/>
                <a:gd name="connsiteY1-26" fmla="*/ 954470 h 1135888"/>
                <a:gd name="connsiteX2-27" fmla="*/ 1535702 w 1627099"/>
                <a:gd name="connsiteY2-28" fmla="*/ 1075909 h 1135888"/>
                <a:gd name="connsiteX3-29" fmla="*/ 1501093 w 1627099"/>
                <a:gd name="connsiteY3-30" fmla="*/ 1135888 h 1135888"/>
                <a:gd name="connsiteX4-31" fmla="*/ 0 w 1627099"/>
                <a:gd name="connsiteY4-32" fmla="*/ 269231 h 1135888"/>
                <a:gd name="connsiteX5-33" fmla="*/ 104462 w 1627099"/>
                <a:gd name="connsiteY5-34" fmla="*/ 88193 h 1135888"/>
                <a:gd name="connsiteX6-35" fmla="*/ 258005 w 1627099"/>
                <a:gd name="connsiteY6-36" fmla="*/ 0 h 1135888"/>
                <a:gd name="connsiteX7-37" fmla="*/ 1054155 w 1627099"/>
                <a:gd name="connsiteY7-38" fmla="*/ 0 h 1135888"/>
                <a:gd name="connsiteX8-39" fmla="*/ 1207698 w 1627099"/>
                <a:gd name="connsiteY8-40" fmla="*/ 88193 h 1135888"/>
                <a:gd name="connsiteX9-41" fmla="*/ 1605773 w 1627099"/>
                <a:gd name="connsiteY9-42" fmla="*/ 778085 h 1135888"/>
                <a:gd name="connsiteX10-43" fmla="*/ 1627099 w 1627099"/>
                <a:gd name="connsiteY10-44" fmla="*/ 866278 h 1135888"/>
                <a:gd name="connsiteX0-45" fmla="*/ 1627099 w 1627099"/>
                <a:gd name="connsiteY0-46" fmla="*/ 866278 h 1135888"/>
                <a:gd name="connsiteX1-47" fmla="*/ 1605773 w 1627099"/>
                <a:gd name="connsiteY1-48" fmla="*/ 954470 h 1135888"/>
                <a:gd name="connsiteX2-49" fmla="*/ 1501093 w 1627099"/>
                <a:gd name="connsiteY2-50" fmla="*/ 1135888 h 1135888"/>
                <a:gd name="connsiteX3-51" fmla="*/ 0 w 1627099"/>
                <a:gd name="connsiteY3-52" fmla="*/ 269231 h 1135888"/>
                <a:gd name="connsiteX4-53" fmla="*/ 104462 w 1627099"/>
                <a:gd name="connsiteY4-54" fmla="*/ 88193 h 1135888"/>
                <a:gd name="connsiteX5-55" fmla="*/ 258005 w 1627099"/>
                <a:gd name="connsiteY5-56" fmla="*/ 0 h 1135888"/>
                <a:gd name="connsiteX6-57" fmla="*/ 1054155 w 1627099"/>
                <a:gd name="connsiteY6-58" fmla="*/ 0 h 1135888"/>
                <a:gd name="connsiteX7-59" fmla="*/ 1207698 w 1627099"/>
                <a:gd name="connsiteY7-60" fmla="*/ 88193 h 1135888"/>
                <a:gd name="connsiteX8-61" fmla="*/ 1605773 w 1627099"/>
                <a:gd name="connsiteY8-62" fmla="*/ 778085 h 1135888"/>
                <a:gd name="connsiteX9-63" fmla="*/ 1627099 w 1627099"/>
                <a:gd name="connsiteY9-64" fmla="*/ 866278 h 1135888"/>
                <a:gd name="connsiteX0-65" fmla="*/ 1627099 w 1627099"/>
                <a:gd name="connsiteY0-66" fmla="*/ 866278 h 1135888"/>
                <a:gd name="connsiteX1-67" fmla="*/ 1605773 w 1627099"/>
                <a:gd name="connsiteY1-68" fmla="*/ 954470 h 1135888"/>
                <a:gd name="connsiteX2-69" fmla="*/ 1501093 w 1627099"/>
                <a:gd name="connsiteY2-70" fmla="*/ 1135888 h 1135888"/>
                <a:gd name="connsiteX3-71" fmla="*/ 0 w 1627099"/>
                <a:gd name="connsiteY3-72" fmla="*/ 269231 h 1135888"/>
                <a:gd name="connsiteX4-73" fmla="*/ 104462 w 1627099"/>
                <a:gd name="connsiteY4-74" fmla="*/ 88193 h 1135888"/>
                <a:gd name="connsiteX5-75" fmla="*/ 258005 w 1627099"/>
                <a:gd name="connsiteY5-76" fmla="*/ 0 h 1135888"/>
                <a:gd name="connsiteX6-77" fmla="*/ 1054155 w 1627099"/>
                <a:gd name="connsiteY6-78" fmla="*/ 0 h 1135888"/>
                <a:gd name="connsiteX7-79" fmla="*/ 1207698 w 1627099"/>
                <a:gd name="connsiteY7-80" fmla="*/ 88193 h 1135888"/>
                <a:gd name="connsiteX8-81" fmla="*/ 1605773 w 1627099"/>
                <a:gd name="connsiteY8-82" fmla="*/ 778085 h 1135888"/>
                <a:gd name="connsiteX9-83" fmla="*/ 1627099 w 1627099"/>
                <a:gd name="connsiteY9-84" fmla="*/ 866278 h 1135888"/>
                <a:gd name="connsiteX0-85" fmla="*/ 1627099 w 1627099"/>
                <a:gd name="connsiteY0-86" fmla="*/ 866278 h 1135888"/>
                <a:gd name="connsiteX1-87" fmla="*/ 1605773 w 1627099"/>
                <a:gd name="connsiteY1-88" fmla="*/ 954470 h 1135888"/>
                <a:gd name="connsiteX2-89" fmla="*/ 1501093 w 1627099"/>
                <a:gd name="connsiteY2-90" fmla="*/ 1135888 h 1135888"/>
                <a:gd name="connsiteX3-91" fmla="*/ 0 w 1627099"/>
                <a:gd name="connsiteY3-92" fmla="*/ 269231 h 1135888"/>
                <a:gd name="connsiteX4-93" fmla="*/ 104462 w 1627099"/>
                <a:gd name="connsiteY4-94" fmla="*/ 88193 h 1135888"/>
                <a:gd name="connsiteX5-95" fmla="*/ 258005 w 1627099"/>
                <a:gd name="connsiteY5-96" fmla="*/ 0 h 1135888"/>
                <a:gd name="connsiteX6-97" fmla="*/ 1054155 w 1627099"/>
                <a:gd name="connsiteY6-98" fmla="*/ 0 h 1135888"/>
                <a:gd name="connsiteX7-99" fmla="*/ 1207698 w 1627099"/>
                <a:gd name="connsiteY7-100" fmla="*/ 88193 h 1135888"/>
                <a:gd name="connsiteX8-101" fmla="*/ 1605773 w 1627099"/>
                <a:gd name="connsiteY8-102" fmla="*/ 778085 h 1135888"/>
                <a:gd name="connsiteX9-103" fmla="*/ 1627099 w 1627099"/>
                <a:gd name="connsiteY9-104" fmla="*/ 866278 h 1135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627099" h="1135888">
                  <a:moveTo>
                    <a:pt x="1627099" y="866278"/>
                  </a:moveTo>
                  <a:cubicBezTo>
                    <a:pt x="1627099" y="898283"/>
                    <a:pt x="1619990" y="930288"/>
                    <a:pt x="1605773" y="954470"/>
                  </a:cubicBezTo>
                  <a:lnTo>
                    <a:pt x="1501093" y="1135888"/>
                  </a:lnTo>
                  <a:cubicBezTo>
                    <a:pt x="911829" y="1012108"/>
                    <a:pt x="405114" y="761320"/>
                    <a:pt x="0" y="269231"/>
                  </a:cubicBezTo>
                  <a:lnTo>
                    <a:pt x="104462" y="88193"/>
                  </a:lnTo>
                  <a:cubicBezTo>
                    <a:pt x="132895" y="39829"/>
                    <a:pt x="202559" y="0"/>
                    <a:pt x="258005" y="0"/>
                  </a:cubicBezTo>
                  <a:lnTo>
                    <a:pt x="1054155" y="0"/>
                  </a:lnTo>
                  <a:cubicBezTo>
                    <a:pt x="1111023" y="0"/>
                    <a:pt x="1179264" y="39829"/>
                    <a:pt x="1207698" y="88193"/>
                  </a:cubicBezTo>
                  <a:lnTo>
                    <a:pt x="1605773" y="778085"/>
                  </a:lnTo>
                  <a:cubicBezTo>
                    <a:pt x="1619990" y="802267"/>
                    <a:pt x="1627099" y="834272"/>
                    <a:pt x="1627099" y="866278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 rot="16200000">
              <a:off x="5701348" y="3388843"/>
              <a:ext cx="762947" cy="681024"/>
            </a:xfrm>
            <a:custGeom>
              <a:avLst/>
              <a:gdLst>
                <a:gd name="connsiteX0" fmla="*/ 745583 w 834338"/>
                <a:gd name="connsiteY0" fmla="*/ 370233 h 744750"/>
                <a:gd name="connsiteX1" fmla="*/ 738521 w 834338"/>
                <a:gd name="connsiteY1" fmla="*/ 341029 h 744750"/>
                <a:gd name="connsiteX2" fmla="*/ 606702 w 834338"/>
                <a:gd name="connsiteY2" fmla="*/ 112575 h 744750"/>
                <a:gd name="connsiteX3" fmla="*/ 555857 w 834338"/>
                <a:gd name="connsiteY3" fmla="*/ 83370 h 744750"/>
                <a:gd name="connsiteX4" fmla="*/ 292217 w 834338"/>
                <a:gd name="connsiteY4" fmla="*/ 83370 h 744750"/>
                <a:gd name="connsiteX5" fmla="*/ 241372 w 834338"/>
                <a:gd name="connsiteY5" fmla="*/ 112575 h 744750"/>
                <a:gd name="connsiteX6" fmla="*/ 109552 w 834338"/>
                <a:gd name="connsiteY6" fmla="*/ 341029 h 744750"/>
                <a:gd name="connsiteX7" fmla="*/ 109552 w 834338"/>
                <a:gd name="connsiteY7" fmla="*/ 399438 h 744750"/>
                <a:gd name="connsiteX8" fmla="*/ 241372 w 834338"/>
                <a:gd name="connsiteY8" fmla="*/ 627892 h 744750"/>
                <a:gd name="connsiteX9" fmla="*/ 292217 w 834338"/>
                <a:gd name="connsiteY9" fmla="*/ 657096 h 744750"/>
                <a:gd name="connsiteX10" fmla="*/ 555857 w 834338"/>
                <a:gd name="connsiteY10" fmla="*/ 657096 h 744750"/>
                <a:gd name="connsiteX11" fmla="*/ 606702 w 834338"/>
                <a:gd name="connsiteY11" fmla="*/ 627892 h 744750"/>
                <a:gd name="connsiteX12" fmla="*/ 738521 w 834338"/>
                <a:gd name="connsiteY12" fmla="*/ 399438 h 744750"/>
                <a:gd name="connsiteX13" fmla="*/ 745583 w 834338"/>
                <a:gd name="connsiteY13" fmla="*/ 370233 h 744750"/>
                <a:gd name="connsiteX14" fmla="*/ 834338 w 834338"/>
                <a:gd name="connsiteY14" fmla="*/ 372375 h 744750"/>
                <a:gd name="connsiteX15" fmla="*/ 825172 w 834338"/>
                <a:gd name="connsiteY15" fmla="*/ 410285 h 744750"/>
                <a:gd name="connsiteX16" fmla="*/ 654057 w 834338"/>
                <a:gd name="connsiteY16" fmla="*/ 706840 h 744750"/>
                <a:gd name="connsiteX17" fmla="*/ 588055 w 834338"/>
                <a:gd name="connsiteY17" fmla="*/ 744750 h 744750"/>
                <a:gd name="connsiteX18" fmla="*/ 245826 w 834338"/>
                <a:gd name="connsiteY18" fmla="*/ 744750 h 744750"/>
                <a:gd name="connsiteX19" fmla="*/ 179824 w 834338"/>
                <a:gd name="connsiteY19" fmla="*/ 706840 h 744750"/>
                <a:gd name="connsiteX20" fmla="*/ 8709 w 834338"/>
                <a:gd name="connsiteY20" fmla="*/ 410285 h 744750"/>
                <a:gd name="connsiteX21" fmla="*/ 8709 w 834338"/>
                <a:gd name="connsiteY21" fmla="*/ 334465 h 744750"/>
                <a:gd name="connsiteX22" fmla="*/ 179824 w 834338"/>
                <a:gd name="connsiteY22" fmla="*/ 37910 h 744750"/>
                <a:gd name="connsiteX23" fmla="*/ 245826 w 834338"/>
                <a:gd name="connsiteY23" fmla="*/ 0 h 744750"/>
                <a:gd name="connsiteX24" fmla="*/ 588055 w 834338"/>
                <a:gd name="connsiteY24" fmla="*/ 0 h 744750"/>
                <a:gd name="connsiteX25" fmla="*/ 654057 w 834338"/>
                <a:gd name="connsiteY25" fmla="*/ 37910 h 744750"/>
                <a:gd name="connsiteX26" fmla="*/ 825172 w 834338"/>
                <a:gd name="connsiteY26" fmla="*/ 334465 h 744750"/>
                <a:gd name="connsiteX27" fmla="*/ 834338 w 834338"/>
                <a:gd name="connsiteY27" fmla="*/ 372375 h 7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4338" h="744750">
                  <a:moveTo>
                    <a:pt x="745583" y="370233"/>
                  </a:moveTo>
                  <a:cubicBezTo>
                    <a:pt x="745583" y="359635"/>
                    <a:pt x="743229" y="349037"/>
                    <a:pt x="738521" y="341029"/>
                  </a:cubicBezTo>
                  <a:cubicBezTo>
                    <a:pt x="738521" y="341029"/>
                    <a:pt x="738521" y="341029"/>
                    <a:pt x="606702" y="112575"/>
                  </a:cubicBezTo>
                  <a:cubicBezTo>
                    <a:pt x="597286" y="96559"/>
                    <a:pt x="574688" y="83370"/>
                    <a:pt x="555857" y="83370"/>
                  </a:cubicBezTo>
                  <a:cubicBezTo>
                    <a:pt x="555857" y="83370"/>
                    <a:pt x="555857" y="83370"/>
                    <a:pt x="292217" y="83370"/>
                  </a:cubicBezTo>
                  <a:cubicBezTo>
                    <a:pt x="273856" y="83370"/>
                    <a:pt x="250788" y="96559"/>
                    <a:pt x="241372" y="112575"/>
                  </a:cubicBezTo>
                  <a:cubicBezTo>
                    <a:pt x="241372" y="112575"/>
                    <a:pt x="241372" y="112575"/>
                    <a:pt x="109552" y="341029"/>
                  </a:cubicBezTo>
                  <a:cubicBezTo>
                    <a:pt x="100607" y="357044"/>
                    <a:pt x="100607" y="383422"/>
                    <a:pt x="109552" y="399438"/>
                  </a:cubicBezTo>
                  <a:cubicBezTo>
                    <a:pt x="109552" y="399438"/>
                    <a:pt x="109552" y="399438"/>
                    <a:pt x="241372" y="627892"/>
                  </a:cubicBezTo>
                  <a:cubicBezTo>
                    <a:pt x="250788" y="643907"/>
                    <a:pt x="273856" y="657096"/>
                    <a:pt x="292217" y="657096"/>
                  </a:cubicBezTo>
                  <a:lnTo>
                    <a:pt x="555857" y="657096"/>
                  </a:lnTo>
                  <a:cubicBezTo>
                    <a:pt x="574688" y="657096"/>
                    <a:pt x="597286" y="643907"/>
                    <a:pt x="606702" y="627892"/>
                  </a:cubicBezTo>
                  <a:cubicBezTo>
                    <a:pt x="606702" y="627892"/>
                    <a:pt x="606702" y="627892"/>
                    <a:pt x="738521" y="399438"/>
                  </a:cubicBezTo>
                  <a:cubicBezTo>
                    <a:pt x="743229" y="391430"/>
                    <a:pt x="745583" y="380832"/>
                    <a:pt x="745583" y="370233"/>
                  </a:cubicBezTo>
                  <a:close/>
                  <a:moveTo>
                    <a:pt x="834338" y="372375"/>
                  </a:moveTo>
                  <a:cubicBezTo>
                    <a:pt x="834338" y="386133"/>
                    <a:pt x="831283" y="399890"/>
                    <a:pt x="825172" y="410285"/>
                  </a:cubicBezTo>
                  <a:cubicBezTo>
                    <a:pt x="654057" y="706840"/>
                    <a:pt x="654057" y="706840"/>
                    <a:pt x="654057" y="706840"/>
                  </a:cubicBezTo>
                  <a:cubicBezTo>
                    <a:pt x="641834" y="727630"/>
                    <a:pt x="612500" y="744750"/>
                    <a:pt x="588055" y="744750"/>
                  </a:cubicBezTo>
                  <a:lnTo>
                    <a:pt x="245826" y="744750"/>
                  </a:lnTo>
                  <a:cubicBezTo>
                    <a:pt x="221992" y="744750"/>
                    <a:pt x="192047" y="727630"/>
                    <a:pt x="179824" y="706840"/>
                  </a:cubicBezTo>
                  <a:cubicBezTo>
                    <a:pt x="8709" y="410285"/>
                    <a:pt x="8709" y="410285"/>
                    <a:pt x="8709" y="410285"/>
                  </a:cubicBezTo>
                  <a:cubicBezTo>
                    <a:pt x="-2902" y="389496"/>
                    <a:pt x="-2902" y="355255"/>
                    <a:pt x="8709" y="334465"/>
                  </a:cubicBezTo>
                  <a:cubicBezTo>
                    <a:pt x="179824" y="37910"/>
                    <a:pt x="179824" y="37910"/>
                    <a:pt x="179824" y="37910"/>
                  </a:cubicBezTo>
                  <a:cubicBezTo>
                    <a:pt x="192047" y="17121"/>
                    <a:pt x="221992" y="0"/>
                    <a:pt x="245826" y="0"/>
                  </a:cubicBezTo>
                  <a:cubicBezTo>
                    <a:pt x="588055" y="0"/>
                    <a:pt x="588055" y="0"/>
                    <a:pt x="588055" y="0"/>
                  </a:cubicBezTo>
                  <a:cubicBezTo>
                    <a:pt x="612500" y="0"/>
                    <a:pt x="641834" y="17121"/>
                    <a:pt x="654057" y="37910"/>
                  </a:cubicBezTo>
                  <a:cubicBezTo>
                    <a:pt x="825172" y="334465"/>
                    <a:pt x="825172" y="334465"/>
                    <a:pt x="825172" y="334465"/>
                  </a:cubicBezTo>
                  <a:cubicBezTo>
                    <a:pt x="831283" y="344860"/>
                    <a:pt x="834338" y="358618"/>
                    <a:pt x="834338" y="3723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6200000">
              <a:off x="5864883" y="3540223"/>
              <a:ext cx="428867" cy="38010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FBFBF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24699" y="1017004"/>
            <a:ext cx="1190969" cy="1349358"/>
            <a:chOff x="4432355" y="1356318"/>
            <a:chExt cx="1587751" cy="1799561"/>
          </a:xfrm>
        </p:grpSpPr>
        <p:sp>
          <p:nvSpPr>
            <p:cNvPr id="21" name="任意多边形 20"/>
            <p:cNvSpPr/>
            <p:nvPr/>
          </p:nvSpPr>
          <p:spPr bwMode="auto">
            <a:xfrm rot="16200000">
              <a:off x="4313824" y="1695911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srgbClr val="FFB850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432355" y="1356318"/>
              <a:ext cx="1587751" cy="1799561"/>
              <a:chOff x="4432355" y="1356318"/>
              <a:chExt cx="1587751" cy="1799561"/>
            </a:xfrm>
          </p:grpSpPr>
          <p:sp>
            <p:nvSpPr>
              <p:cNvPr id="23" name="Freeform 5"/>
              <p:cNvSpPr/>
              <p:nvPr/>
            </p:nvSpPr>
            <p:spPr bwMode="auto">
              <a:xfrm rot="16200000">
                <a:off x="4330726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20000116">
                <a:off x="4550973" y="1402691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6200000">
                <a:off x="4334170" y="1469943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文本框 63"/>
              <p:cNvSpPr txBox="1"/>
              <p:nvPr/>
            </p:nvSpPr>
            <p:spPr>
              <a:xfrm>
                <a:off x="4739473" y="1836755"/>
                <a:ext cx="945076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0</a:t>
                </a:r>
                <a:r>
                  <a:rPr lang="en-US" altLang="zh-CN" sz="3600" dirty="0">
                    <a:solidFill>
                      <a:srgbClr val="FFB850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1</a:t>
                </a:r>
                <a:endParaRPr lang="zh-CN" altLang="en-US" sz="3600" dirty="0">
                  <a:solidFill>
                    <a:srgbClr val="FFB850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673232" y="2125403"/>
            <a:ext cx="1202180" cy="1349359"/>
            <a:chOff x="3563845" y="2834526"/>
            <a:chExt cx="1602697" cy="1799562"/>
          </a:xfrm>
        </p:grpSpPr>
        <p:sp>
          <p:nvSpPr>
            <p:cNvPr id="28" name="任意多边形 27"/>
            <p:cNvSpPr/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srgbClr val="FFB850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63845" y="2834526"/>
              <a:ext cx="1602697" cy="1799562"/>
              <a:chOff x="3563845" y="2834526"/>
              <a:chExt cx="1602697" cy="1799562"/>
            </a:xfrm>
          </p:grpSpPr>
          <p:sp>
            <p:nvSpPr>
              <p:cNvPr id="30" name="Freeform 5"/>
              <p:cNvSpPr/>
              <p:nvPr/>
            </p:nvSpPr>
            <p:spPr bwMode="auto">
              <a:xfrm rot="16200000">
                <a:off x="3462216" y="2936155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6200000">
                <a:off x="3480606" y="2948152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文本框 64"/>
              <p:cNvSpPr txBox="1"/>
              <p:nvPr/>
            </p:nvSpPr>
            <p:spPr>
              <a:xfrm>
                <a:off x="3887811" y="3365850"/>
                <a:ext cx="945076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0</a:t>
                </a:r>
                <a:r>
                  <a:rPr lang="en-US" altLang="zh-CN" sz="3600" dirty="0">
                    <a:solidFill>
                      <a:srgbClr val="FFB850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2</a:t>
                </a:r>
                <a:endParaRPr lang="zh-CN" altLang="en-US" sz="3600" dirty="0">
                  <a:solidFill>
                    <a:srgbClr val="FFB850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315327" y="3226272"/>
            <a:ext cx="1188385" cy="1343238"/>
            <a:chOff x="4419859" y="4302691"/>
            <a:chExt cx="1584307" cy="1791399"/>
          </a:xfrm>
        </p:grpSpPr>
        <p:sp>
          <p:nvSpPr>
            <p:cNvPr id="35" name="Freeform 5"/>
            <p:cNvSpPr/>
            <p:nvPr/>
          </p:nvSpPr>
          <p:spPr bwMode="auto">
            <a:xfrm rot="16200000">
              <a:off x="4318230" y="4408154"/>
              <a:ext cx="1787565" cy="158430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gradFill flip="none" rotWithShape="1">
                <a:gsLst>
                  <a:gs pos="80000">
                    <a:schemeClr val="bg1">
                      <a:lumMod val="95000"/>
                    </a:schemeClr>
                  </a:gs>
                  <a:gs pos="60000">
                    <a:schemeClr val="bg1">
                      <a:lumMod val="6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2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90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20000116">
              <a:off x="4566869" y="4344130"/>
              <a:ext cx="539066" cy="31148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35000">
                  <a:srgbClr val="FFFFFF">
                    <a:alpha val="30000"/>
                  </a:srgbClr>
                </a:gs>
                <a:gs pos="72000">
                  <a:srgbClr val="FFFFFF">
                    <a:alpha val="2000"/>
                  </a:srgb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16200000">
              <a:off x="4207766" y="4527281"/>
              <a:ext cx="1487874" cy="1038694"/>
            </a:xfrm>
            <a:custGeom>
              <a:avLst/>
              <a:gdLst>
                <a:gd name="connsiteX0" fmla="*/ 1627099 w 1627099"/>
                <a:gd name="connsiteY0" fmla="*/ 866278 h 1135888"/>
                <a:gd name="connsiteX1" fmla="*/ 1605773 w 1627099"/>
                <a:gd name="connsiteY1" fmla="*/ 954470 h 1135888"/>
                <a:gd name="connsiteX2" fmla="*/ 1535702 w 1627099"/>
                <a:gd name="connsiteY2" fmla="*/ 1075909 h 1135888"/>
                <a:gd name="connsiteX3" fmla="*/ 1501093 w 1627099"/>
                <a:gd name="connsiteY3" fmla="*/ 1135888 h 1135888"/>
                <a:gd name="connsiteX4" fmla="*/ 0 w 1627099"/>
                <a:gd name="connsiteY4" fmla="*/ 269231 h 1135888"/>
                <a:gd name="connsiteX5" fmla="*/ 7275 w 1627099"/>
                <a:gd name="connsiteY5" fmla="*/ 256623 h 1135888"/>
                <a:gd name="connsiteX6" fmla="*/ 104462 w 1627099"/>
                <a:gd name="connsiteY6" fmla="*/ 88193 h 1135888"/>
                <a:gd name="connsiteX7" fmla="*/ 258005 w 1627099"/>
                <a:gd name="connsiteY7" fmla="*/ 0 h 1135888"/>
                <a:gd name="connsiteX8" fmla="*/ 1054155 w 1627099"/>
                <a:gd name="connsiteY8" fmla="*/ 0 h 1135888"/>
                <a:gd name="connsiteX9" fmla="*/ 1207698 w 1627099"/>
                <a:gd name="connsiteY9" fmla="*/ 88193 h 1135888"/>
                <a:gd name="connsiteX10" fmla="*/ 1605773 w 1627099"/>
                <a:gd name="connsiteY10" fmla="*/ 778085 h 1135888"/>
                <a:gd name="connsiteX11" fmla="*/ 1627099 w 1627099"/>
                <a:gd name="connsiteY11" fmla="*/ 866278 h 1135888"/>
                <a:gd name="connsiteX0-1" fmla="*/ 1627099 w 1627099"/>
                <a:gd name="connsiteY0-2" fmla="*/ 866278 h 1135888"/>
                <a:gd name="connsiteX1-3" fmla="*/ 1605773 w 1627099"/>
                <a:gd name="connsiteY1-4" fmla="*/ 954470 h 1135888"/>
                <a:gd name="connsiteX2-5" fmla="*/ 1535702 w 1627099"/>
                <a:gd name="connsiteY2-6" fmla="*/ 1075909 h 1135888"/>
                <a:gd name="connsiteX3-7" fmla="*/ 1501093 w 1627099"/>
                <a:gd name="connsiteY3-8" fmla="*/ 1135888 h 1135888"/>
                <a:gd name="connsiteX4-9" fmla="*/ 0 w 1627099"/>
                <a:gd name="connsiteY4-10" fmla="*/ 269231 h 1135888"/>
                <a:gd name="connsiteX5-11" fmla="*/ 104462 w 1627099"/>
                <a:gd name="connsiteY5-12" fmla="*/ 88193 h 1135888"/>
                <a:gd name="connsiteX6-13" fmla="*/ 258005 w 1627099"/>
                <a:gd name="connsiteY6-14" fmla="*/ 0 h 1135888"/>
                <a:gd name="connsiteX7-15" fmla="*/ 1054155 w 1627099"/>
                <a:gd name="connsiteY7-16" fmla="*/ 0 h 1135888"/>
                <a:gd name="connsiteX8-17" fmla="*/ 1207698 w 1627099"/>
                <a:gd name="connsiteY8-18" fmla="*/ 88193 h 1135888"/>
                <a:gd name="connsiteX9-19" fmla="*/ 1605773 w 1627099"/>
                <a:gd name="connsiteY9-20" fmla="*/ 778085 h 1135888"/>
                <a:gd name="connsiteX10-21" fmla="*/ 1627099 w 1627099"/>
                <a:gd name="connsiteY10-22" fmla="*/ 866278 h 1135888"/>
                <a:gd name="connsiteX0-23" fmla="*/ 1627099 w 1627099"/>
                <a:gd name="connsiteY0-24" fmla="*/ 866278 h 1135888"/>
                <a:gd name="connsiteX1-25" fmla="*/ 1605773 w 1627099"/>
                <a:gd name="connsiteY1-26" fmla="*/ 954470 h 1135888"/>
                <a:gd name="connsiteX2-27" fmla="*/ 1535702 w 1627099"/>
                <a:gd name="connsiteY2-28" fmla="*/ 1075909 h 1135888"/>
                <a:gd name="connsiteX3-29" fmla="*/ 1501093 w 1627099"/>
                <a:gd name="connsiteY3-30" fmla="*/ 1135888 h 1135888"/>
                <a:gd name="connsiteX4-31" fmla="*/ 0 w 1627099"/>
                <a:gd name="connsiteY4-32" fmla="*/ 269231 h 1135888"/>
                <a:gd name="connsiteX5-33" fmla="*/ 104462 w 1627099"/>
                <a:gd name="connsiteY5-34" fmla="*/ 88193 h 1135888"/>
                <a:gd name="connsiteX6-35" fmla="*/ 258005 w 1627099"/>
                <a:gd name="connsiteY6-36" fmla="*/ 0 h 1135888"/>
                <a:gd name="connsiteX7-37" fmla="*/ 1054155 w 1627099"/>
                <a:gd name="connsiteY7-38" fmla="*/ 0 h 1135888"/>
                <a:gd name="connsiteX8-39" fmla="*/ 1207698 w 1627099"/>
                <a:gd name="connsiteY8-40" fmla="*/ 88193 h 1135888"/>
                <a:gd name="connsiteX9-41" fmla="*/ 1605773 w 1627099"/>
                <a:gd name="connsiteY9-42" fmla="*/ 778085 h 1135888"/>
                <a:gd name="connsiteX10-43" fmla="*/ 1627099 w 1627099"/>
                <a:gd name="connsiteY10-44" fmla="*/ 866278 h 1135888"/>
                <a:gd name="connsiteX0-45" fmla="*/ 1627099 w 1627099"/>
                <a:gd name="connsiteY0-46" fmla="*/ 866278 h 1135888"/>
                <a:gd name="connsiteX1-47" fmla="*/ 1605773 w 1627099"/>
                <a:gd name="connsiteY1-48" fmla="*/ 954470 h 1135888"/>
                <a:gd name="connsiteX2-49" fmla="*/ 1501093 w 1627099"/>
                <a:gd name="connsiteY2-50" fmla="*/ 1135888 h 1135888"/>
                <a:gd name="connsiteX3-51" fmla="*/ 0 w 1627099"/>
                <a:gd name="connsiteY3-52" fmla="*/ 269231 h 1135888"/>
                <a:gd name="connsiteX4-53" fmla="*/ 104462 w 1627099"/>
                <a:gd name="connsiteY4-54" fmla="*/ 88193 h 1135888"/>
                <a:gd name="connsiteX5-55" fmla="*/ 258005 w 1627099"/>
                <a:gd name="connsiteY5-56" fmla="*/ 0 h 1135888"/>
                <a:gd name="connsiteX6-57" fmla="*/ 1054155 w 1627099"/>
                <a:gd name="connsiteY6-58" fmla="*/ 0 h 1135888"/>
                <a:gd name="connsiteX7-59" fmla="*/ 1207698 w 1627099"/>
                <a:gd name="connsiteY7-60" fmla="*/ 88193 h 1135888"/>
                <a:gd name="connsiteX8-61" fmla="*/ 1605773 w 1627099"/>
                <a:gd name="connsiteY8-62" fmla="*/ 778085 h 1135888"/>
                <a:gd name="connsiteX9-63" fmla="*/ 1627099 w 1627099"/>
                <a:gd name="connsiteY9-64" fmla="*/ 866278 h 1135888"/>
                <a:gd name="connsiteX0-65" fmla="*/ 1627099 w 1627099"/>
                <a:gd name="connsiteY0-66" fmla="*/ 866278 h 1135888"/>
                <a:gd name="connsiteX1-67" fmla="*/ 1605773 w 1627099"/>
                <a:gd name="connsiteY1-68" fmla="*/ 954470 h 1135888"/>
                <a:gd name="connsiteX2-69" fmla="*/ 1501093 w 1627099"/>
                <a:gd name="connsiteY2-70" fmla="*/ 1135888 h 1135888"/>
                <a:gd name="connsiteX3-71" fmla="*/ 0 w 1627099"/>
                <a:gd name="connsiteY3-72" fmla="*/ 269231 h 1135888"/>
                <a:gd name="connsiteX4-73" fmla="*/ 104462 w 1627099"/>
                <a:gd name="connsiteY4-74" fmla="*/ 88193 h 1135888"/>
                <a:gd name="connsiteX5-75" fmla="*/ 258005 w 1627099"/>
                <a:gd name="connsiteY5-76" fmla="*/ 0 h 1135888"/>
                <a:gd name="connsiteX6-77" fmla="*/ 1054155 w 1627099"/>
                <a:gd name="connsiteY6-78" fmla="*/ 0 h 1135888"/>
                <a:gd name="connsiteX7-79" fmla="*/ 1207698 w 1627099"/>
                <a:gd name="connsiteY7-80" fmla="*/ 88193 h 1135888"/>
                <a:gd name="connsiteX8-81" fmla="*/ 1605773 w 1627099"/>
                <a:gd name="connsiteY8-82" fmla="*/ 778085 h 1135888"/>
                <a:gd name="connsiteX9-83" fmla="*/ 1627099 w 1627099"/>
                <a:gd name="connsiteY9-84" fmla="*/ 866278 h 1135888"/>
                <a:gd name="connsiteX0-85" fmla="*/ 1627099 w 1627099"/>
                <a:gd name="connsiteY0-86" fmla="*/ 866278 h 1135888"/>
                <a:gd name="connsiteX1-87" fmla="*/ 1605773 w 1627099"/>
                <a:gd name="connsiteY1-88" fmla="*/ 954470 h 1135888"/>
                <a:gd name="connsiteX2-89" fmla="*/ 1501093 w 1627099"/>
                <a:gd name="connsiteY2-90" fmla="*/ 1135888 h 1135888"/>
                <a:gd name="connsiteX3-91" fmla="*/ 0 w 1627099"/>
                <a:gd name="connsiteY3-92" fmla="*/ 269231 h 1135888"/>
                <a:gd name="connsiteX4-93" fmla="*/ 104462 w 1627099"/>
                <a:gd name="connsiteY4-94" fmla="*/ 88193 h 1135888"/>
                <a:gd name="connsiteX5-95" fmla="*/ 258005 w 1627099"/>
                <a:gd name="connsiteY5-96" fmla="*/ 0 h 1135888"/>
                <a:gd name="connsiteX6-97" fmla="*/ 1054155 w 1627099"/>
                <a:gd name="connsiteY6-98" fmla="*/ 0 h 1135888"/>
                <a:gd name="connsiteX7-99" fmla="*/ 1207698 w 1627099"/>
                <a:gd name="connsiteY7-100" fmla="*/ 88193 h 1135888"/>
                <a:gd name="connsiteX8-101" fmla="*/ 1605773 w 1627099"/>
                <a:gd name="connsiteY8-102" fmla="*/ 778085 h 1135888"/>
                <a:gd name="connsiteX9-103" fmla="*/ 1627099 w 1627099"/>
                <a:gd name="connsiteY9-104" fmla="*/ 866278 h 1135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627099" h="1135888">
                  <a:moveTo>
                    <a:pt x="1627099" y="866278"/>
                  </a:moveTo>
                  <a:cubicBezTo>
                    <a:pt x="1627099" y="898283"/>
                    <a:pt x="1619990" y="930288"/>
                    <a:pt x="1605773" y="954470"/>
                  </a:cubicBezTo>
                  <a:lnTo>
                    <a:pt x="1501093" y="1135888"/>
                  </a:lnTo>
                  <a:cubicBezTo>
                    <a:pt x="911829" y="1012108"/>
                    <a:pt x="405114" y="761320"/>
                    <a:pt x="0" y="269231"/>
                  </a:cubicBezTo>
                  <a:lnTo>
                    <a:pt x="104462" y="88193"/>
                  </a:lnTo>
                  <a:cubicBezTo>
                    <a:pt x="132895" y="39829"/>
                    <a:pt x="202559" y="0"/>
                    <a:pt x="258005" y="0"/>
                  </a:cubicBezTo>
                  <a:lnTo>
                    <a:pt x="1054155" y="0"/>
                  </a:lnTo>
                  <a:cubicBezTo>
                    <a:pt x="1111023" y="0"/>
                    <a:pt x="1179264" y="39829"/>
                    <a:pt x="1207698" y="88193"/>
                  </a:cubicBezTo>
                  <a:lnTo>
                    <a:pt x="1605773" y="778085"/>
                  </a:lnTo>
                  <a:cubicBezTo>
                    <a:pt x="1619990" y="802267"/>
                    <a:pt x="1627099" y="834272"/>
                    <a:pt x="1627099" y="866278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9000000">
              <a:off x="4507408" y="4991046"/>
              <a:ext cx="1427393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01ACBE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9" name="文本框 65"/>
            <p:cNvSpPr txBox="1"/>
            <p:nvPr/>
          </p:nvSpPr>
          <p:spPr>
            <a:xfrm>
              <a:off x="4750221" y="4774008"/>
              <a:ext cx="945077" cy="86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0</a:t>
              </a:r>
              <a:r>
                <a:rPr lang="en-US" altLang="zh-CN" sz="3600" dirty="0">
                  <a:solidFill>
                    <a:srgbClr val="01ACB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3</a:t>
              </a:r>
              <a:endParaRPr lang="zh-CN" altLang="en-US" sz="3600" dirty="0">
                <a:solidFill>
                  <a:srgbClr val="01ACB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17081" y="3217279"/>
            <a:ext cx="1193146" cy="1340363"/>
            <a:chOff x="6155307" y="4290697"/>
            <a:chExt cx="1590654" cy="1787565"/>
          </a:xfrm>
        </p:grpSpPr>
        <p:sp>
          <p:nvSpPr>
            <p:cNvPr id="41" name="Freeform 5"/>
            <p:cNvSpPr/>
            <p:nvPr/>
          </p:nvSpPr>
          <p:spPr bwMode="auto">
            <a:xfrm rot="16200000">
              <a:off x="6060025" y="4392326"/>
              <a:ext cx="1787565" cy="158430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gradFill flip="none" rotWithShape="1">
                <a:gsLst>
                  <a:gs pos="80000">
                    <a:schemeClr val="bg1">
                      <a:lumMod val="95000"/>
                    </a:schemeClr>
                  </a:gs>
                  <a:gs pos="60000">
                    <a:schemeClr val="bg1">
                      <a:lumMod val="6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2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90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20000116">
              <a:off x="6318815" y="4333968"/>
              <a:ext cx="539066" cy="31148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35000">
                  <a:srgbClr val="FFFFFF">
                    <a:alpha val="30000"/>
                  </a:srgbClr>
                </a:gs>
                <a:gs pos="72000">
                  <a:srgbClr val="FFFFFF">
                    <a:alpha val="2000"/>
                  </a:srgb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16200000">
              <a:off x="6116981" y="4449794"/>
              <a:ext cx="1660960" cy="1584307"/>
            </a:xfrm>
            <a:custGeom>
              <a:avLst/>
              <a:gdLst>
                <a:gd name="connsiteX0" fmla="*/ 1816381 w 1816381"/>
                <a:gd name="connsiteY0" fmla="*/ 1133437 h 1732555"/>
                <a:gd name="connsiteX1" fmla="*/ 1788250 w 1816381"/>
                <a:gd name="connsiteY1" fmla="*/ 1182188 h 1732555"/>
                <a:gd name="connsiteX2" fmla="*/ 1521571 w 1816381"/>
                <a:gd name="connsiteY2" fmla="*/ 1644363 h 1732555"/>
                <a:gd name="connsiteX3" fmla="*/ 1368028 w 1816381"/>
                <a:gd name="connsiteY3" fmla="*/ 1732555 h 1732555"/>
                <a:gd name="connsiteX4" fmla="*/ 571878 w 1816381"/>
                <a:gd name="connsiteY4" fmla="*/ 1732555 h 1732555"/>
                <a:gd name="connsiteX5" fmla="*/ 418335 w 1816381"/>
                <a:gd name="connsiteY5" fmla="*/ 1644363 h 1732555"/>
                <a:gd name="connsiteX6" fmla="*/ 20259 w 1816381"/>
                <a:gd name="connsiteY6" fmla="*/ 954470 h 1732555"/>
                <a:gd name="connsiteX7" fmla="*/ 20259 w 1816381"/>
                <a:gd name="connsiteY7" fmla="*/ 778085 h 1732555"/>
                <a:gd name="connsiteX8" fmla="*/ 418335 w 1816381"/>
                <a:gd name="connsiteY8" fmla="*/ 88192 h 1732555"/>
                <a:gd name="connsiteX9" fmla="*/ 571878 w 1816381"/>
                <a:gd name="connsiteY9" fmla="*/ 0 h 1732555"/>
                <a:gd name="connsiteX10" fmla="*/ 572326 w 1816381"/>
                <a:gd name="connsiteY10" fmla="*/ 0 h 1732555"/>
                <a:gd name="connsiteX11" fmla="*/ 535603 w 1816381"/>
                <a:gd name="connsiteY11" fmla="*/ 5908 h 1732555"/>
                <a:gd name="connsiteX12" fmla="*/ 425444 w 1816381"/>
                <a:gd name="connsiteY12" fmla="*/ 87122 h 1732555"/>
                <a:gd name="connsiteX13" fmla="*/ 320982 w 1816381"/>
                <a:gd name="connsiteY13" fmla="*/ 268160 h 1732555"/>
                <a:gd name="connsiteX14" fmla="*/ 1605007 w 1816381"/>
                <a:gd name="connsiteY14" fmla="*/ 1082222 h 173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6381" h="1732555">
                  <a:moveTo>
                    <a:pt x="1816381" y="1133437"/>
                  </a:moveTo>
                  <a:lnTo>
                    <a:pt x="1788250" y="1182188"/>
                  </a:lnTo>
                  <a:cubicBezTo>
                    <a:pt x="1521571" y="1644363"/>
                    <a:pt x="1521571" y="1644363"/>
                    <a:pt x="1521571" y="1644363"/>
                  </a:cubicBezTo>
                  <a:cubicBezTo>
                    <a:pt x="1493137" y="1692726"/>
                    <a:pt x="1424896" y="1732555"/>
                    <a:pt x="1368028" y="1732555"/>
                  </a:cubicBezTo>
                  <a:lnTo>
                    <a:pt x="571878" y="1732555"/>
                  </a:lnTo>
                  <a:cubicBezTo>
                    <a:pt x="516432" y="1732555"/>
                    <a:pt x="446768" y="1692726"/>
                    <a:pt x="418335" y="1644363"/>
                  </a:cubicBezTo>
                  <a:cubicBezTo>
                    <a:pt x="20259" y="954470"/>
                    <a:pt x="20259" y="954470"/>
                    <a:pt x="20259" y="954470"/>
                  </a:cubicBezTo>
                  <a:cubicBezTo>
                    <a:pt x="-6753" y="906106"/>
                    <a:pt x="-6753" y="826449"/>
                    <a:pt x="20259" y="778085"/>
                  </a:cubicBezTo>
                  <a:cubicBezTo>
                    <a:pt x="418335" y="88192"/>
                    <a:pt x="418335" y="88192"/>
                    <a:pt x="418335" y="88192"/>
                  </a:cubicBezTo>
                  <a:cubicBezTo>
                    <a:pt x="446768" y="39829"/>
                    <a:pt x="516432" y="0"/>
                    <a:pt x="571878" y="0"/>
                  </a:cubicBezTo>
                  <a:lnTo>
                    <a:pt x="572326" y="0"/>
                  </a:lnTo>
                  <a:lnTo>
                    <a:pt x="535603" y="5908"/>
                  </a:lnTo>
                  <a:cubicBezTo>
                    <a:pt x="491286" y="19376"/>
                    <a:pt x="446769" y="50849"/>
                    <a:pt x="425444" y="87122"/>
                  </a:cubicBezTo>
                  <a:lnTo>
                    <a:pt x="320982" y="268160"/>
                  </a:lnTo>
                  <a:cubicBezTo>
                    <a:pt x="675457" y="698737"/>
                    <a:pt x="1107719" y="944569"/>
                    <a:pt x="1605007" y="1082222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9000000">
              <a:off x="6249074" y="4994553"/>
              <a:ext cx="1427393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01ACBE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5" name="文本框 66"/>
            <p:cNvSpPr txBox="1"/>
            <p:nvPr/>
          </p:nvSpPr>
          <p:spPr>
            <a:xfrm>
              <a:off x="6474921" y="4762622"/>
              <a:ext cx="945077" cy="86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0</a:t>
              </a:r>
              <a:r>
                <a:rPr lang="en-US" altLang="zh-CN" sz="3600" dirty="0">
                  <a:solidFill>
                    <a:srgbClr val="01ACB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4</a:t>
              </a:r>
              <a:endParaRPr lang="zh-CN" altLang="en-US" sz="3600" dirty="0">
                <a:solidFill>
                  <a:srgbClr val="01ACB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21843" y="1017004"/>
            <a:ext cx="1188385" cy="1340363"/>
            <a:chOff x="6161654" y="1356318"/>
            <a:chExt cx="1584307" cy="1787565"/>
          </a:xfrm>
        </p:grpSpPr>
        <p:sp>
          <p:nvSpPr>
            <p:cNvPr id="47" name="任意多边形 46"/>
            <p:cNvSpPr/>
            <p:nvPr/>
          </p:nvSpPr>
          <p:spPr bwMode="auto">
            <a:xfrm rot="5400000" flipH="1">
              <a:off x="6472607" y="1670120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E87071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161654" y="1356318"/>
              <a:ext cx="1584307" cy="1787565"/>
              <a:chOff x="6161654" y="1356318"/>
              <a:chExt cx="1584307" cy="1787565"/>
            </a:xfrm>
          </p:grpSpPr>
          <p:sp>
            <p:nvSpPr>
              <p:cNvPr id="49" name="Freeform 5"/>
              <p:cNvSpPr/>
              <p:nvPr/>
            </p:nvSpPr>
            <p:spPr bwMode="auto">
              <a:xfrm rot="16200000">
                <a:off x="6060025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20000116">
                <a:off x="6248973" y="1422394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 rot="16200000">
                <a:off x="5953310" y="1592904"/>
                <a:ext cx="1487874" cy="1038694"/>
              </a:xfrm>
              <a:custGeom>
                <a:avLst/>
                <a:gdLst>
                  <a:gd name="connsiteX0" fmla="*/ 1627099 w 1627099"/>
                  <a:gd name="connsiteY0" fmla="*/ 866278 h 1135888"/>
                  <a:gd name="connsiteX1" fmla="*/ 1605773 w 1627099"/>
                  <a:gd name="connsiteY1" fmla="*/ 954470 h 1135888"/>
                  <a:gd name="connsiteX2" fmla="*/ 1535702 w 1627099"/>
                  <a:gd name="connsiteY2" fmla="*/ 1075909 h 1135888"/>
                  <a:gd name="connsiteX3" fmla="*/ 1501093 w 1627099"/>
                  <a:gd name="connsiteY3" fmla="*/ 1135888 h 1135888"/>
                  <a:gd name="connsiteX4" fmla="*/ 0 w 1627099"/>
                  <a:gd name="connsiteY4" fmla="*/ 269231 h 1135888"/>
                  <a:gd name="connsiteX5" fmla="*/ 7275 w 1627099"/>
                  <a:gd name="connsiteY5" fmla="*/ 256623 h 1135888"/>
                  <a:gd name="connsiteX6" fmla="*/ 104462 w 1627099"/>
                  <a:gd name="connsiteY6" fmla="*/ 88193 h 1135888"/>
                  <a:gd name="connsiteX7" fmla="*/ 258005 w 1627099"/>
                  <a:gd name="connsiteY7" fmla="*/ 0 h 1135888"/>
                  <a:gd name="connsiteX8" fmla="*/ 1054155 w 1627099"/>
                  <a:gd name="connsiteY8" fmla="*/ 0 h 1135888"/>
                  <a:gd name="connsiteX9" fmla="*/ 1207698 w 1627099"/>
                  <a:gd name="connsiteY9" fmla="*/ 88193 h 1135888"/>
                  <a:gd name="connsiteX10" fmla="*/ 1605773 w 1627099"/>
                  <a:gd name="connsiteY10" fmla="*/ 778085 h 1135888"/>
                  <a:gd name="connsiteX11" fmla="*/ 1627099 w 1627099"/>
                  <a:gd name="connsiteY11" fmla="*/ 866278 h 1135888"/>
                  <a:gd name="connsiteX0-1" fmla="*/ 1627099 w 1627099"/>
                  <a:gd name="connsiteY0-2" fmla="*/ 866278 h 1135888"/>
                  <a:gd name="connsiteX1-3" fmla="*/ 1605773 w 1627099"/>
                  <a:gd name="connsiteY1-4" fmla="*/ 954470 h 1135888"/>
                  <a:gd name="connsiteX2-5" fmla="*/ 1535702 w 1627099"/>
                  <a:gd name="connsiteY2-6" fmla="*/ 1075909 h 1135888"/>
                  <a:gd name="connsiteX3-7" fmla="*/ 1501093 w 1627099"/>
                  <a:gd name="connsiteY3-8" fmla="*/ 1135888 h 1135888"/>
                  <a:gd name="connsiteX4-9" fmla="*/ 0 w 1627099"/>
                  <a:gd name="connsiteY4-10" fmla="*/ 269231 h 1135888"/>
                  <a:gd name="connsiteX5-11" fmla="*/ 104462 w 1627099"/>
                  <a:gd name="connsiteY5-12" fmla="*/ 88193 h 1135888"/>
                  <a:gd name="connsiteX6-13" fmla="*/ 258005 w 1627099"/>
                  <a:gd name="connsiteY6-14" fmla="*/ 0 h 1135888"/>
                  <a:gd name="connsiteX7-15" fmla="*/ 1054155 w 1627099"/>
                  <a:gd name="connsiteY7-16" fmla="*/ 0 h 1135888"/>
                  <a:gd name="connsiteX8-17" fmla="*/ 1207698 w 1627099"/>
                  <a:gd name="connsiteY8-18" fmla="*/ 88193 h 1135888"/>
                  <a:gd name="connsiteX9-19" fmla="*/ 1605773 w 1627099"/>
                  <a:gd name="connsiteY9-20" fmla="*/ 778085 h 1135888"/>
                  <a:gd name="connsiteX10-21" fmla="*/ 1627099 w 1627099"/>
                  <a:gd name="connsiteY10-22" fmla="*/ 866278 h 1135888"/>
                  <a:gd name="connsiteX0-23" fmla="*/ 1627099 w 1627099"/>
                  <a:gd name="connsiteY0-24" fmla="*/ 866278 h 1135888"/>
                  <a:gd name="connsiteX1-25" fmla="*/ 1605773 w 1627099"/>
                  <a:gd name="connsiteY1-26" fmla="*/ 954470 h 1135888"/>
                  <a:gd name="connsiteX2-27" fmla="*/ 1535702 w 1627099"/>
                  <a:gd name="connsiteY2-28" fmla="*/ 1075909 h 1135888"/>
                  <a:gd name="connsiteX3-29" fmla="*/ 1501093 w 1627099"/>
                  <a:gd name="connsiteY3-30" fmla="*/ 1135888 h 1135888"/>
                  <a:gd name="connsiteX4-31" fmla="*/ 0 w 1627099"/>
                  <a:gd name="connsiteY4-32" fmla="*/ 269231 h 1135888"/>
                  <a:gd name="connsiteX5-33" fmla="*/ 104462 w 1627099"/>
                  <a:gd name="connsiteY5-34" fmla="*/ 88193 h 1135888"/>
                  <a:gd name="connsiteX6-35" fmla="*/ 258005 w 1627099"/>
                  <a:gd name="connsiteY6-36" fmla="*/ 0 h 1135888"/>
                  <a:gd name="connsiteX7-37" fmla="*/ 1054155 w 1627099"/>
                  <a:gd name="connsiteY7-38" fmla="*/ 0 h 1135888"/>
                  <a:gd name="connsiteX8-39" fmla="*/ 1207698 w 1627099"/>
                  <a:gd name="connsiteY8-40" fmla="*/ 88193 h 1135888"/>
                  <a:gd name="connsiteX9-41" fmla="*/ 1605773 w 1627099"/>
                  <a:gd name="connsiteY9-42" fmla="*/ 778085 h 1135888"/>
                  <a:gd name="connsiteX10-43" fmla="*/ 1627099 w 1627099"/>
                  <a:gd name="connsiteY10-44" fmla="*/ 866278 h 1135888"/>
                  <a:gd name="connsiteX0-45" fmla="*/ 1627099 w 1627099"/>
                  <a:gd name="connsiteY0-46" fmla="*/ 866278 h 1135888"/>
                  <a:gd name="connsiteX1-47" fmla="*/ 1605773 w 1627099"/>
                  <a:gd name="connsiteY1-48" fmla="*/ 954470 h 1135888"/>
                  <a:gd name="connsiteX2-49" fmla="*/ 1501093 w 1627099"/>
                  <a:gd name="connsiteY2-50" fmla="*/ 1135888 h 1135888"/>
                  <a:gd name="connsiteX3-51" fmla="*/ 0 w 1627099"/>
                  <a:gd name="connsiteY3-52" fmla="*/ 269231 h 1135888"/>
                  <a:gd name="connsiteX4-53" fmla="*/ 104462 w 1627099"/>
                  <a:gd name="connsiteY4-54" fmla="*/ 88193 h 1135888"/>
                  <a:gd name="connsiteX5-55" fmla="*/ 258005 w 1627099"/>
                  <a:gd name="connsiteY5-56" fmla="*/ 0 h 1135888"/>
                  <a:gd name="connsiteX6-57" fmla="*/ 1054155 w 1627099"/>
                  <a:gd name="connsiteY6-58" fmla="*/ 0 h 1135888"/>
                  <a:gd name="connsiteX7-59" fmla="*/ 1207698 w 1627099"/>
                  <a:gd name="connsiteY7-60" fmla="*/ 88193 h 1135888"/>
                  <a:gd name="connsiteX8-61" fmla="*/ 1605773 w 1627099"/>
                  <a:gd name="connsiteY8-62" fmla="*/ 778085 h 1135888"/>
                  <a:gd name="connsiteX9-63" fmla="*/ 1627099 w 1627099"/>
                  <a:gd name="connsiteY9-64" fmla="*/ 866278 h 1135888"/>
                  <a:gd name="connsiteX0-65" fmla="*/ 1627099 w 1627099"/>
                  <a:gd name="connsiteY0-66" fmla="*/ 866278 h 1135888"/>
                  <a:gd name="connsiteX1-67" fmla="*/ 1605773 w 1627099"/>
                  <a:gd name="connsiteY1-68" fmla="*/ 954470 h 1135888"/>
                  <a:gd name="connsiteX2-69" fmla="*/ 1501093 w 1627099"/>
                  <a:gd name="connsiteY2-70" fmla="*/ 1135888 h 1135888"/>
                  <a:gd name="connsiteX3-71" fmla="*/ 0 w 1627099"/>
                  <a:gd name="connsiteY3-72" fmla="*/ 269231 h 1135888"/>
                  <a:gd name="connsiteX4-73" fmla="*/ 104462 w 1627099"/>
                  <a:gd name="connsiteY4-74" fmla="*/ 88193 h 1135888"/>
                  <a:gd name="connsiteX5-75" fmla="*/ 258005 w 1627099"/>
                  <a:gd name="connsiteY5-76" fmla="*/ 0 h 1135888"/>
                  <a:gd name="connsiteX6-77" fmla="*/ 1054155 w 1627099"/>
                  <a:gd name="connsiteY6-78" fmla="*/ 0 h 1135888"/>
                  <a:gd name="connsiteX7-79" fmla="*/ 1207698 w 1627099"/>
                  <a:gd name="connsiteY7-80" fmla="*/ 88193 h 1135888"/>
                  <a:gd name="connsiteX8-81" fmla="*/ 1605773 w 1627099"/>
                  <a:gd name="connsiteY8-82" fmla="*/ 778085 h 1135888"/>
                  <a:gd name="connsiteX9-83" fmla="*/ 1627099 w 1627099"/>
                  <a:gd name="connsiteY9-84" fmla="*/ 866278 h 1135888"/>
                  <a:gd name="connsiteX0-85" fmla="*/ 1627099 w 1627099"/>
                  <a:gd name="connsiteY0-86" fmla="*/ 866278 h 1135888"/>
                  <a:gd name="connsiteX1-87" fmla="*/ 1605773 w 1627099"/>
                  <a:gd name="connsiteY1-88" fmla="*/ 954470 h 1135888"/>
                  <a:gd name="connsiteX2-89" fmla="*/ 1501093 w 1627099"/>
                  <a:gd name="connsiteY2-90" fmla="*/ 1135888 h 1135888"/>
                  <a:gd name="connsiteX3-91" fmla="*/ 0 w 1627099"/>
                  <a:gd name="connsiteY3-92" fmla="*/ 269231 h 1135888"/>
                  <a:gd name="connsiteX4-93" fmla="*/ 104462 w 1627099"/>
                  <a:gd name="connsiteY4-94" fmla="*/ 88193 h 1135888"/>
                  <a:gd name="connsiteX5-95" fmla="*/ 258005 w 1627099"/>
                  <a:gd name="connsiteY5-96" fmla="*/ 0 h 1135888"/>
                  <a:gd name="connsiteX6-97" fmla="*/ 1054155 w 1627099"/>
                  <a:gd name="connsiteY6-98" fmla="*/ 0 h 1135888"/>
                  <a:gd name="connsiteX7-99" fmla="*/ 1207698 w 1627099"/>
                  <a:gd name="connsiteY7-100" fmla="*/ 88193 h 1135888"/>
                  <a:gd name="connsiteX8-101" fmla="*/ 1605773 w 1627099"/>
                  <a:gd name="connsiteY8-102" fmla="*/ 778085 h 1135888"/>
                  <a:gd name="connsiteX9-103" fmla="*/ 1627099 w 1627099"/>
                  <a:gd name="connsiteY9-104" fmla="*/ 866278 h 1135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627099" h="1135888">
                    <a:moveTo>
                      <a:pt x="1627099" y="866278"/>
                    </a:moveTo>
                    <a:cubicBezTo>
                      <a:pt x="1627099" y="898283"/>
                      <a:pt x="1619990" y="930288"/>
                      <a:pt x="1605773" y="954470"/>
                    </a:cubicBezTo>
                    <a:lnTo>
                      <a:pt x="1501093" y="1135888"/>
                    </a:lnTo>
                    <a:cubicBezTo>
                      <a:pt x="911829" y="1012108"/>
                      <a:pt x="405114" y="761320"/>
                      <a:pt x="0" y="269231"/>
                    </a:cubicBezTo>
                    <a:lnTo>
                      <a:pt x="104462" y="88193"/>
                    </a:lnTo>
                    <a:cubicBezTo>
                      <a:pt x="132895" y="39829"/>
                      <a:pt x="202559" y="0"/>
                      <a:pt x="258005" y="0"/>
                    </a:cubicBezTo>
                    <a:lnTo>
                      <a:pt x="1054155" y="0"/>
                    </a:lnTo>
                    <a:cubicBezTo>
                      <a:pt x="1111023" y="0"/>
                      <a:pt x="1179264" y="39829"/>
                      <a:pt x="1207698" y="88193"/>
                    </a:cubicBezTo>
                    <a:lnTo>
                      <a:pt x="1605773" y="778085"/>
                    </a:lnTo>
                    <a:cubicBezTo>
                      <a:pt x="1619990" y="802267"/>
                      <a:pt x="1627099" y="834272"/>
                      <a:pt x="1627099" y="866278"/>
                    </a:cubicBez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文本框 67"/>
              <p:cNvSpPr txBox="1"/>
              <p:nvPr/>
            </p:nvSpPr>
            <p:spPr>
              <a:xfrm>
                <a:off x="6474921" y="1882151"/>
                <a:ext cx="94507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0</a:t>
                </a:r>
                <a:r>
                  <a:rPr lang="en-US" altLang="zh-CN" sz="3600" dirty="0">
                    <a:solidFill>
                      <a:srgbClr val="E87071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6</a:t>
                </a:r>
                <a:endParaRPr lang="zh-CN" altLang="en-US" sz="3600" dirty="0">
                  <a:solidFill>
                    <a:srgbClr val="E87071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279002" y="2125403"/>
            <a:ext cx="1192958" cy="1340363"/>
            <a:chOff x="7037753" y="2834526"/>
            <a:chExt cx="1590404" cy="1787565"/>
          </a:xfrm>
        </p:grpSpPr>
        <p:sp>
          <p:nvSpPr>
            <p:cNvPr id="54" name="任意多边形 53"/>
            <p:cNvSpPr/>
            <p:nvPr/>
          </p:nvSpPr>
          <p:spPr bwMode="auto">
            <a:xfrm rot="5400000" flipH="1">
              <a:off x="7329058" y="3160457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E87071"/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037753" y="2834526"/>
              <a:ext cx="1590404" cy="1787565"/>
              <a:chOff x="7037753" y="2834526"/>
              <a:chExt cx="1590404" cy="1787565"/>
            </a:xfrm>
          </p:grpSpPr>
          <p:sp>
            <p:nvSpPr>
              <p:cNvPr id="56" name="Freeform 5"/>
              <p:cNvSpPr/>
              <p:nvPr/>
            </p:nvSpPr>
            <p:spPr bwMode="auto">
              <a:xfrm rot="16200000">
                <a:off x="6942221" y="2936155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 rot="20000116">
                <a:off x="7157934" y="2890144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 bwMode="auto">
              <a:xfrm rot="16200000">
                <a:off x="6999427" y="2979738"/>
                <a:ext cx="1660960" cy="1584307"/>
              </a:xfrm>
              <a:custGeom>
                <a:avLst/>
                <a:gdLst>
                  <a:gd name="connsiteX0" fmla="*/ 1816381 w 1816381"/>
                  <a:gd name="connsiteY0" fmla="*/ 1133437 h 1732555"/>
                  <a:gd name="connsiteX1" fmla="*/ 1788250 w 1816381"/>
                  <a:gd name="connsiteY1" fmla="*/ 1182188 h 1732555"/>
                  <a:gd name="connsiteX2" fmla="*/ 1521571 w 1816381"/>
                  <a:gd name="connsiteY2" fmla="*/ 1644363 h 1732555"/>
                  <a:gd name="connsiteX3" fmla="*/ 1368028 w 1816381"/>
                  <a:gd name="connsiteY3" fmla="*/ 1732555 h 1732555"/>
                  <a:gd name="connsiteX4" fmla="*/ 571878 w 1816381"/>
                  <a:gd name="connsiteY4" fmla="*/ 1732555 h 1732555"/>
                  <a:gd name="connsiteX5" fmla="*/ 418335 w 1816381"/>
                  <a:gd name="connsiteY5" fmla="*/ 1644363 h 1732555"/>
                  <a:gd name="connsiteX6" fmla="*/ 20259 w 1816381"/>
                  <a:gd name="connsiteY6" fmla="*/ 954470 h 1732555"/>
                  <a:gd name="connsiteX7" fmla="*/ 20259 w 1816381"/>
                  <a:gd name="connsiteY7" fmla="*/ 778085 h 1732555"/>
                  <a:gd name="connsiteX8" fmla="*/ 418335 w 1816381"/>
                  <a:gd name="connsiteY8" fmla="*/ 88192 h 1732555"/>
                  <a:gd name="connsiteX9" fmla="*/ 571878 w 1816381"/>
                  <a:gd name="connsiteY9" fmla="*/ 0 h 1732555"/>
                  <a:gd name="connsiteX10" fmla="*/ 572326 w 1816381"/>
                  <a:gd name="connsiteY10" fmla="*/ 0 h 1732555"/>
                  <a:gd name="connsiteX11" fmla="*/ 535603 w 1816381"/>
                  <a:gd name="connsiteY11" fmla="*/ 5908 h 1732555"/>
                  <a:gd name="connsiteX12" fmla="*/ 425444 w 1816381"/>
                  <a:gd name="connsiteY12" fmla="*/ 87122 h 1732555"/>
                  <a:gd name="connsiteX13" fmla="*/ 320982 w 1816381"/>
                  <a:gd name="connsiteY13" fmla="*/ 268160 h 1732555"/>
                  <a:gd name="connsiteX14" fmla="*/ 1605007 w 1816381"/>
                  <a:gd name="connsiteY14" fmla="*/ 1082222 h 173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16381" h="1732555">
                    <a:moveTo>
                      <a:pt x="1816381" y="1133437"/>
                    </a:moveTo>
                    <a:lnTo>
                      <a:pt x="1788250" y="1182188"/>
                    </a:lnTo>
                    <a:cubicBezTo>
                      <a:pt x="1521571" y="1644363"/>
                      <a:pt x="1521571" y="1644363"/>
                      <a:pt x="1521571" y="1644363"/>
                    </a:cubicBezTo>
                    <a:cubicBezTo>
                      <a:pt x="1493137" y="1692726"/>
                      <a:pt x="1424896" y="1732555"/>
                      <a:pt x="1368028" y="1732555"/>
                    </a:cubicBezTo>
                    <a:lnTo>
                      <a:pt x="571878" y="1732555"/>
                    </a:lnTo>
                    <a:cubicBezTo>
                      <a:pt x="516432" y="1732555"/>
                      <a:pt x="446768" y="1692726"/>
                      <a:pt x="418335" y="1644363"/>
                    </a:cubicBezTo>
                    <a:cubicBezTo>
                      <a:pt x="20259" y="954470"/>
                      <a:pt x="20259" y="954470"/>
                      <a:pt x="20259" y="954470"/>
                    </a:cubicBezTo>
                    <a:cubicBezTo>
                      <a:pt x="-6753" y="906106"/>
                      <a:pt x="-6753" y="826449"/>
                      <a:pt x="20259" y="778085"/>
                    </a:cubicBezTo>
                    <a:cubicBezTo>
                      <a:pt x="418335" y="88192"/>
                      <a:pt x="418335" y="88192"/>
                      <a:pt x="418335" y="88192"/>
                    </a:cubicBezTo>
                    <a:cubicBezTo>
                      <a:pt x="446768" y="39829"/>
                      <a:pt x="516432" y="0"/>
                      <a:pt x="571878" y="0"/>
                    </a:cubicBezTo>
                    <a:lnTo>
                      <a:pt x="572326" y="0"/>
                    </a:lnTo>
                    <a:lnTo>
                      <a:pt x="535603" y="5908"/>
                    </a:lnTo>
                    <a:cubicBezTo>
                      <a:pt x="491286" y="19376"/>
                      <a:pt x="446769" y="50849"/>
                      <a:pt x="425444" y="87122"/>
                    </a:cubicBezTo>
                    <a:lnTo>
                      <a:pt x="320982" y="268160"/>
                    </a:lnTo>
                    <a:cubicBezTo>
                      <a:pt x="675457" y="698737"/>
                      <a:pt x="1107719" y="944569"/>
                      <a:pt x="1605007" y="1082222"/>
                    </a:cubicBez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文本框 68"/>
              <p:cNvSpPr txBox="1"/>
              <p:nvPr/>
            </p:nvSpPr>
            <p:spPr>
              <a:xfrm>
                <a:off x="7300071" y="3360729"/>
                <a:ext cx="94507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0</a:t>
                </a:r>
                <a:r>
                  <a:rPr lang="en-US" altLang="zh-CN" sz="3600" dirty="0">
                    <a:solidFill>
                      <a:srgbClr val="E87071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5</a:t>
                </a:r>
                <a:endParaRPr lang="zh-CN" altLang="en-US" sz="3600" dirty="0">
                  <a:solidFill>
                    <a:srgbClr val="E87071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493257" y="1292019"/>
            <a:ext cx="1566378" cy="678982"/>
            <a:chOff x="1990750" y="1723088"/>
            <a:chExt cx="2088232" cy="905518"/>
          </a:xfrm>
        </p:grpSpPr>
        <p:sp>
          <p:nvSpPr>
            <p:cNvPr id="61" name="文本框 70"/>
            <p:cNvSpPr txBox="1"/>
            <p:nvPr/>
          </p:nvSpPr>
          <p:spPr>
            <a:xfrm>
              <a:off x="3002589" y="1723088"/>
              <a:ext cx="1076393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/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活动会议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113"/>
            <p:cNvSpPr txBox="1"/>
            <p:nvPr/>
          </p:nvSpPr>
          <p:spPr>
            <a:xfrm>
              <a:off x="1990750" y="2045118"/>
              <a:ext cx="2060068" cy="5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75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确定活动时间，会议确定活动主题</a:t>
              </a:r>
              <a:endParaRPr lang="zh-CN" altLang="en-US" sz="75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62690" y="1292017"/>
            <a:ext cx="1558901" cy="518017"/>
            <a:chOff x="7949219" y="1723088"/>
            <a:chExt cx="2078263" cy="690849"/>
          </a:xfrm>
        </p:grpSpPr>
        <p:sp>
          <p:nvSpPr>
            <p:cNvPr id="64" name="文本框 82"/>
            <p:cNvSpPr txBox="1"/>
            <p:nvPr/>
          </p:nvSpPr>
          <p:spPr>
            <a:xfrm>
              <a:off x="7949219" y="1723088"/>
              <a:ext cx="1076393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113"/>
            <p:cNvSpPr txBox="1"/>
            <p:nvPr/>
          </p:nvSpPr>
          <p:spPr>
            <a:xfrm>
              <a:off x="7967414" y="2061642"/>
              <a:ext cx="2060068" cy="35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活动如期进行。</a:t>
              </a:r>
              <a:endParaRPr lang="zh-CN" altLang="en-US" sz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45101" y="2425883"/>
            <a:ext cx="1617596" cy="674310"/>
            <a:chOff x="1126654" y="3235256"/>
            <a:chExt cx="2156513" cy="899287"/>
          </a:xfrm>
        </p:grpSpPr>
        <p:sp>
          <p:nvSpPr>
            <p:cNvPr id="67" name="文本框 76"/>
            <p:cNvSpPr txBox="1"/>
            <p:nvPr/>
          </p:nvSpPr>
          <p:spPr>
            <a:xfrm>
              <a:off x="2206774" y="3235256"/>
              <a:ext cx="1076393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方案撰写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113"/>
            <p:cNvSpPr txBox="1"/>
            <p:nvPr/>
          </p:nvSpPr>
          <p:spPr>
            <a:xfrm>
              <a:off x="1126654" y="3551055"/>
              <a:ext cx="2060068" cy="5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日初步撰写方案，制定物料费用明细</a:t>
              </a:r>
              <a:endParaRPr lang="zh-CN" altLang="en-US" sz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493588" y="3827454"/>
            <a:ext cx="1609824" cy="515038"/>
            <a:chOff x="1860821" y="4732677"/>
            <a:chExt cx="2146153" cy="686876"/>
          </a:xfrm>
        </p:grpSpPr>
        <p:sp>
          <p:nvSpPr>
            <p:cNvPr id="70" name="文本框 79"/>
            <p:cNvSpPr txBox="1"/>
            <p:nvPr/>
          </p:nvSpPr>
          <p:spPr>
            <a:xfrm>
              <a:off x="2930581" y="4732677"/>
              <a:ext cx="1076393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方案确定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113"/>
            <p:cNvSpPr txBox="1"/>
            <p:nvPr/>
          </p:nvSpPr>
          <p:spPr>
            <a:xfrm>
              <a:off x="1860821" y="5067259"/>
              <a:ext cx="2060068" cy="35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方案修改，确定。</a:t>
              </a:r>
              <a:endParaRPr lang="zh-CN" altLang="en-US" sz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732522" y="2425881"/>
            <a:ext cx="1578368" cy="518017"/>
            <a:chOff x="8975526" y="3235256"/>
            <a:chExt cx="2104217" cy="690849"/>
          </a:xfrm>
        </p:grpSpPr>
        <p:sp>
          <p:nvSpPr>
            <p:cNvPr id="73" name="文本框 85"/>
            <p:cNvSpPr txBox="1"/>
            <p:nvPr/>
          </p:nvSpPr>
          <p:spPr>
            <a:xfrm>
              <a:off x="8975526" y="3235256"/>
              <a:ext cx="1076393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活动彩排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113"/>
            <p:cNvSpPr txBox="1"/>
            <p:nvPr/>
          </p:nvSpPr>
          <p:spPr>
            <a:xfrm>
              <a:off x="9019675" y="3573810"/>
              <a:ext cx="2060068" cy="35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活动彩排，把握细节</a:t>
              </a:r>
              <a:endParaRPr lang="zh-CN" altLang="en-US" sz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84008" y="3676961"/>
            <a:ext cx="1557020" cy="664982"/>
            <a:chOff x="8052541" y="4732677"/>
            <a:chExt cx="2075757" cy="886847"/>
          </a:xfrm>
        </p:grpSpPr>
        <p:sp>
          <p:nvSpPr>
            <p:cNvPr id="76" name="文本框 88"/>
            <p:cNvSpPr txBox="1"/>
            <p:nvPr/>
          </p:nvSpPr>
          <p:spPr>
            <a:xfrm>
              <a:off x="8052541" y="4732677"/>
              <a:ext cx="2075757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宣传物料定稿制作</a:t>
              </a:r>
              <a:endPara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113"/>
            <p:cNvSpPr txBox="1"/>
            <p:nvPr/>
          </p:nvSpPr>
          <p:spPr>
            <a:xfrm>
              <a:off x="8067586" y="5036036"/>
              <a:ext cx="2060068" cy="5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活动主背景设计完稿，确定制作，横幅定稿制作。</a:t>
              </a:r>
              <a:endParaRPr lang="zh-CN" altLang="en-US" sz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4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5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8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10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9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12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3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75 0.18588 C 0.77904 0.12199 0.7362 -2.96296E-6 0.64974 -0.00555 C 0.56328 -0.01111 0.33451 0.15718 0.24974 0.15255 C 0.1651 0.14792 0.01914 0.09329 0 -0.00046 " pathEditMode="relative" rAng="0" ptsTypes="AAAA">
                                      <p:cBhvr>
                                        <p:cTn id="14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-958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5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92161" y="14211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FA78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21799" y="256465"/>
            <a:ext cx="453150" cy="161976"/>
            <a:chOff x="264939" y="188640"/>
            <a:chExt cx="604358" cy="216024"/>
          </a:xfrm>
        </p:grpSpPr>
        <p:sp>
          <p:nvSpPr>
            <p:cNvPr id="6" name="燕尾形 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2790266" y="256465"/>
            <a:ext cx="453150" cy="161976"/>
            <a:chOff x="264939" y="188640"/>
            <a:chExt cx="604358" cy="216024"/>
          </a:xfrm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3762121" y="210860"/>
            <a:ext cx="1576869" cy="28130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物料设计</a:t>
            </a:r>
            <a:endParaRPr lang="zh-CN" altLang="en-US" sz="15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39bc450c3b5842dbf75e8a684279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876935"/>
            <a:ext cx="4187825" cy="2529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76655" y="3496310"/>
            <a:ext cx="2733040" cy="8604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活动背景</a:t>
            </a:r>
            <a:endParaRPr lang="zh-CN" altLang="en-US" sz="5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图片 77" descr="42058f91259099735a1adb7b81c51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60" y="1765300"/>
            <a:ext cx="3931920" cy="751840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5651500" y="3496310"/>
            <a:ext cx="2733040" cy="8604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活动横幅</a:t>
            </a:r>
            <a:endParaRPr lang="zh-CN" altLang="en-US" sz="5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1619</Words>
  <Application>WPS 演示</Application>
  <PresentationFormat>全屏显示(16:9)</PresentationFormat>
  <Paragraphs>536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DIN-BoldItalic</vt:lpstr>
      <vt:lpstr>Impact</vt:lpstr>
      <vt:lpstr>LiHei Pro</vt:lpstr>
      <vt:lpstr>Segoe UI</vt:lpstr>
      <vt:lpstr>Impact MT Std</vt:lpstr>
      <vt:lpstr>Calibri</vt:lpstr>
      <vt:lpstr>Arial Unicode MS</vt:lpstr>
      <vt:lpstr>Calibri Light</vt:lpstr>
      <vt:lpstr>Wonderbar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creator>第一PPT</dc:creator>
  <cp:keywords>www.1ppt.com</cp:keywords>
  <dc:description>www.1ppt.com</dc:description>
  <cp:lastModifiedBy>行痴大师</cp:lastModifiedBy>
  <cp:revision>19</cp:revision>
  <dcterms:created xsi:type="dcterms:W3CDTF">2016-12-24T07:39:00Z</dcterms:created>
  <dcterms:modified xsi:type="dcterms:W3CDTF">2019-01-13T07:14:57Z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2052-11.1.0.8214</vt:lpwstr>
  </property>
</Properties>
</file>